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3"/>
  </p:notesMasterIdLst>
  <p:sldIdLst>
    <p:sldId id="296" r:id="rId2"/>
    <p:sldId id="301" r:id="rId3"/>
    <p:sldId id="300" r:id="rId4"/>
    <p:sldId id="258" r:id="rId5"/>
    <p:sldId id="266" r:id="rId6"/>
    <p:sldId id="267" r:id="rId7"/>
    <p:sldId id="298" r:id="rId8"/>
    <p:sldId id="265" r:id="rId9"/>
    <p:sldId id="263" r:id="rId10"/>
    <p:sldId id="264" r:id="rId11"/>
    <p:sldId id="270" r:id="rId12"/>
  </p:sldIdLst>
  <p:sldSz cx="9144000" cy="5143500" type="screen16x9"/>
  <p:notesSz cx="6858000" cy="9144000"/>
  <p:embeddedFontLst>
    <p:embeddedFont>
      <p:font typeface="Archivo" panose="020B0604020202020204" charset="0"/>
      <p:regular r:id="rId14"/>
      <p:bold r:id="rId15"/>
      <p:italic r:id="rId16"/>
      <p:boldItalic r:id="rId17"/>
    </p:embeddedFont>
    <p:embeddedFont>
      <p:font typeface="Bahnschrift SemiBold" panose="020B0502040204020203" pitchFamily="34" charset="0"/>
      <p:bold r:id="rId18"/>
    </p:embeddedFont>
    <p:embeddedFont>
      <p:font typeface="Calibri" panose="020F0502020204030204" pitchFamily="34" charset="0"/>
      <p:regular r:id="rId19"/>
      <p:bold r:id="rId20"/>
      <p:italic r:id="rId21"/>
      <p:boldItalic r:id="rId22"/>
    </p:embeddedFont>
    <p:embeddedFont>
      <p:font typeface="Candara" panose="020E0502030303020204" pitchFamily="34" charset="0"/>
      <p:regular r:id="rId23"/>
      <p:bold r:id="rId24"/>
      <p:italic r:id="rId25"/>
      <p:boldItalic r:id="rId26"/>
    </p:embeddedFont>
    <p:embeddedFont>
      <p:font typeface="Cascadia Code SemiBold" panose="020B0609020000020004" pitchFamily="49" charset="0"/>
      <p:bold r:id="rId27"/>
      <p:boldItalic r:id="rId28"/>
    </p:embeddedFont>
    <p:embeddedFont>
      <p:font typeface="Kanit" panose="020B0604020202020204" charset="-34"/>
      <p:regular r:id="rId29"/>
      <p:bold r:id="rId30"/>
      <p:italic r:id="rId31"/>
      <p:boldItalic r:id="rId32"/>
    </p:embeddedFont>
    <p:embeddedFont>
      <p:font typeface="Kanit SemiBold" panose="020B0604020202020204" charset="-34"/>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00"/>
    <a:srgbClr val="006400"/>
    <a:srgbClr val="000000"/>
    <a:srgbClr val="008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A05101C-7A52-4352-A183-5A0CAA7E04BB}">
  <a:tblStyle styleId="{9A05101C-7A52-4352-A183-5A0CAA7E04B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60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9" Type="http://schemas.openxmlformats.org/officeDocument/2006/relationships/theme" Target="theme/theme1.xml"/><Relationship Id="rId21" Type="http://schemas.openxmlformats.org/officeDocument/2006/relationships/font" Target="fonts/font8.fntdata"/><Relationship Id="rId34" Type="http://schemas.openxmlformats.org/officeDocument/2006/relationships/font" Target="fonts/font2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font" Target="fonts/font23.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font" Target="fonts/font2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77310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2ac4817c00a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2ac4817c00a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2ac4817c00a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2ac4817c00a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2ac4817c00a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2ac4817c00a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6196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2ac4817c00a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2ac4817c00a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3361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2ac4817c00a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2ac4817c00a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2ac4817c00a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2ac4817c00a_0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2ac4817c00a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2ac4817c00a_0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6288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g2ac4817c00a_0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 name="Google Shape;1138;g2ac4817c00a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2ac4817c00a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2ac4817c00a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2363" y="1148238"/>
            <a:ext cx="4288800" cy="24024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2363" y="3550663"/>
            <a:ext cx="4288800" cy="444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09761" y="179778"/>
            <a:ext cx="674273" cy="1392266"/>
            <a:chOff x="109761" y="179778"/>
            <a:chExt cx="674273" cy="1392266"/>
          </a:xfrm>
        </p:grpSpPr>
        <p:grpSp>
          <p:nvGrpSpPr>
            <p:cNvPr id="12" name="Google Shape;12;p2"/>
            <p:cNvGrpSpPr/>
            <p:nvPr/>
          </p:nvGrpSpPr>
          <p:grpSpPr>
            <a:xfrm>
              <a:off x="542160" y="179778"/>
              <a:ext cx="241874" cy="241817"/>
              <a:chOff x="5265929" y="6035767"/>
              <a:chExt cx="93728" cy="93702"/>
            </a:xfrm>
          </p:grpSpPr>
          <p:sp>
            <p:nvSpPr>
              <p:cNvPr id="13" name="Google Shape;13;p2"/>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 name="Google Shape;15;p2"/>
            <p:cNvGrpSpPr/>
            <p:nvPr/>
          </p:nvGrpSpPr>
          <p:grpSpPr>
            <a:xfrm>
              <a:off x="109761" y="1318880"/>
              <a:ext cx="534455" cy="253164"/>
              <a:chOff x="5397430" y="6053815"/>
              <a:chExt cx="207105" cy="98099"/>
            </a:xfrm>
          </p:grpSpPr>
          <p:sp>
            <p:nvSpPr>
              <p:cNvPr id="16" name="Google Shape;16;p2"/>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 name="Google Shape;18;p2"/>
            <p:cNvSpPr/>
            <p:nvPr/>
          </p:nvSpPr>
          <p:spPr>
            <a:xfrm>
              <a:off x="205622" y="302852"/>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 name="Google Shape;19;p2"/>
            <p:cNvGrpSpPr/>
            <p:nvPr/>
          </p:nvGrpSpPr>
          <p:grpSpPr>
            <a:xfrm>
              <a:off x="303196" y="675216"/>
              <a:ext cx="238945" cy="390039"/>
              <a:chOff x="4992770" y="6322046"/>
              <a:chExt cx="92593" cy="151137"/>
            </a:xfrm>
          </p:grpSpPr>
          <p:sp>
            <p:nvSpPr>
              <p:cNvPr id="20" name="Google Shape;20;p2"/>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528"/>
        <p:cNvGrpSpPr/>
        <p:nvPr/>
      </p:nvGrpSpPr>
      <p:grpSpPr>
        <a:xfrm>
          <a:off x="0" y="0"/>
          <a:ext cx="0" cy="0"/>
          <a:chOff x="0" y="0"/>
          <a:chExt cx="0" cy="0"/>
        </a:xfrm>
      </p:grpSpPr>
      <p:sp>
        <p:nvSpPr>
          <p:cNvPr id="529" name="Google Shape;529;p19"/>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30" name="Google Shape;530;p19"/>
          <p:cNvSpPr txBox="1">
            <a:spLocks noGrp="1"/>
          </p:cNvSpPr>
          <p:nvPr>
            <p:ph type="subTitle" idx="1"/>
          </p:nvPr>
        </p:nvSpPr>
        <p:spPr>
          <a:xfrm>
            <a:off x="722350" y="3028100"/>
            <a:ext cx="2340900" cy="7662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531" name="Google Shape;531;p19"/>
          <p:cNvSpPr txBox="1">
            <a:spLocks noGrp="1"/>
          </p:cNvSpPr>
          <p:nvPr>
            <p:ph type="subTitle" idx="2"/>
          </p:nvPr>
        </p:nvSpPr>
        <p:spPr>
          <a:xfrm>
            <a:off x="722350" y="3686600"/>
            <a:ext cx="2340900" cy="84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2" name="Google Shape;532;p19"/>
          <p:cNvSpPr txBox="1">
            <a:spLocks noGrp="1"/>
          </p:cNvSpPr>
          <p:nvPr>
            <p:ph type="subTitle" idx="3"/>
          </p:nvPr>
        </p:nvSpPr>
        <p:spPr>
          <a:xfrm>
            <a:off x="3400800" y="3028100"/>
            <a:ext cx="2342400" cy="7662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533" name="Google Shape;533;p19"/>
          <p:cNvSpPr txBox="1">
            <a:spLocks noGrp="1"/>
          </p:cNvSpPr>
          <p:nvPr>
            <p:ph type="subTitle" idx="4"/>
          </p:nvPr>
        </p:nvSpPr>
        <p:spPr>
          <a:xfrm>
            <a:off x="3400801" y="3686600"/>
            <a:ext cx="2342400" cy="84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4" name="Google Shape;534;p19"/>
          <p:cNvSpPr txBox="1">
            <a:spLocks noGrp="1"/>
          </p:cNvSpPr>
          <p:nvPr>
            <p:ph type="subTitle" idx="5"/>
          </p:nvPr>
        </p:nvSpPr>
        <p:spPr>
          <a:xfrm>
            <a:off x="6080749" y="3028100"/>
            <a:ext cx="2340900" cy="7662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535" name="Google Shape;535;p19"/>
          <p:cNvSpPr txBox="1">
            <a:spLocks noGrp="1"/>
          </p:cNvSpPr>
          <p:nvPr>
            <p:ph type="subTitle" idx="6"/>
          </p:nvPr>
        </p:nvSpPr>
        <p:spPr>
          <a:xfrm>
            <a:off x="6080750" y="3686600"/>
            <a:ext cx="2340900" cy="84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6" name="Google Shape;536;p19"/>
          <p:cNvSpPr txBox="1">
            <a:spLocks noGrp="1"/>
          </p:cNvSpPr>
          <p:nvPr>
            <p:ph type="subTitle" idx="7"/>
          </p:nvPr>
        </p:nvSpPr>
        <p:spPr>
          <a:xfrm>
            <a:off x="722350" y="1252125"/>
            <a:ext cx="2340900" cy="7662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537" name="Google Shape;537;p19"/>
          <p:cNvSpPr txBox="1">
            <a:spLocks noGrp="1"/>
          </p:cNvSpPr>
          <p:nvPr>
            <p:ph type="subTitle" idx="8"/>
          </p:nvPr>
        </p:nvSpPr>
        <p:spPr>
          <a:xfrm>
            <a:off x="722350" y="1910525"/>
            <a:ext cx="2340900" cy="84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8" name="Google Shape;538;p19"/>
          <p:cNvSpPr txBox="1">
            <a:spLocks noGrp="1"/>
          </p:cNvSpPr>
          <p:nvPr>
            <p:ph type="subTitle" idx="9"/>
          </p:nvPr>
        </p:nvSpPr>
        <p:spPr>
          <a:xfrm>
            <a:off x="3400800" y="1252125"/>
            <a:ext cx="2342400" cy="7662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539" name="Google Shape;539;p19"/>
          <p:cNvSpPr txBox="1">
            <a:spLocks noGrp="1"/>
          </p:cNvSpPr>
          <p:nvPr>
            <p:ph type="subTitle" idx="13"/>
          </p:nvPr>
        </p:nvSpPr>
        <p:spPr>
          <a:xfrm>
            <a:off x="3400801" y="1910525"/>
            <a:ext cx="2342400" cy="84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0" name="Google Shape;540;p19"/>
          <p:cNvSpPr txBox="1">
            <a:spLocks noGrp="1"/>
          </p:cNvSpPr>
          <p:nvPr>
            <p:ph type="subTitle" idx="14"/>
          </p:nvPr>
        </p:nvSpPr>
        <p:spPr>
          <a:xfrm>
            <a:off x="6080749" y="1252125"/>
            <a:ext cx="2340900" cy="7662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541" name="Google Shape;541;p19"/>
          <p:cNvSpPr txBox="1">
            <a:spLocks noGrp="1"/>
          </p:cNvSpPr>
          <p:nvPr>
            <p:ph type="subTitle" idx="15"/>
          </p:nvPr>
        </p:nvSpPr>
        <p:spPr>
          <a:xfrm>
            <a:off x="6080750" y="1910525"/>
            <a:ext cx="2340900" cy="84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542" name="Google Shape;542;p19"/>
          <p:cNvGrpSpPr/>
          <p:nvPr/>
        </p:nvGrpSpPr>
        <p:grpSpPr>
          <a:xfrm>
            <a:off x="76836" y="136573"/>
            <a:ext cx="9003830" cy="4859009"/>
            <a:chOff x="76836" y="136573"/>
            <a:chExt cx="9003830" cy="4859009"/>
          </a:xfrm>
        </p:grpSpPr>
        <p:grpSp>
          <p:nvGrpSpPr>
            <p:cNvPr id="543" name="Google Shape;543;p19"/>
            <p:cNvGrpSpPr/>
            <p:nvPr/>
          </p:nvGrpSpPr>
          <p:grpSpPr>
            <a:xfrm>
              <a:off x="7927980" y="136573"/>
              <a:ext cx="1152687" cy="2225017"/>
              <a:chOff x="7927980" y="136573"/>
              <a:chExt cx="1152687" cy="2225017"/>
            </a:xfrm>
          </p:grpSpPr>
          <p:grpSp>
            <p:nvGrpSpPr>
              <p:cNvPr id="544" name="Google Shape;544;p19"/>
              <p:cNvGrpSpPr/>
              <p:nvPr/>
            </p:nvGrpSpPr>
            <p:grpSpPr>
              <a:xfrm>
                <a:off x="8657310" y="418591"/>
                <a:ext cx="241874" cy="241817"/>
                <a:chOff x="5265929" y="6035767"/>
                <a:chExt cx="93728" cy="93702"/>
              </a:xfrm>
            </p:grpSpPr>
            <p:sp>
              <p:nvSpPr>
                <p:cNvPr id="545" name="Google Shape;545;p19"/>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9"/>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7" name="Google Shape;547;p19"/>
              <p:cNvGrpSpPr/>
              <p:nvPr/>
            </p:nvGrpSpPr>
            <p:grpSpPr>
              <a:xfrm>
                <a:off x="8546211" y="1385055"/>
                <a:ext cx="534455" cy="253164"/>
                <a:chOff x="5397430" y="6053815"/>
                <a:chExt cx="207105" cy="98099"/>
              </a:xfrm>
            </p:grpSpPr>
            <p:sp>
              <p:nvSpPr>
                <p:cNvPr id="548" name="Google Shape;548;p19"/>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9"/>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0" name="Google Shape;550;p19"/>
              <p:cNvSpPr/>
              <p:nvPr/>
            </p:nvSpPr>
            <p:spPr>
              <a:xfrm>
                <a:off x="8919984" y="166752"/>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1" name="Google Shape;551;p19"/>
              <p:cNvGrpSpPr/>
              <p:nvPr/>
            </p:nvGrpSpPr>
            <p:grpSpPr>
              <a:xfrm>
                <a:off x="8593253" y="2062918"/>
                <a:ext cx="299920" cy="298672"/>
                <a:chOff x="5350529" y="6217395"/>
                <a:chExt cx="116221" cy="115733"/>
              </a:xfrm>
            </p:grpSpPr>
            <p:grpSp>
              <p:nvGrpSpPr>
                <p:cNvPr id="552" name="Google Shape;552;p19"/>
                <p:cNvGrpSpPr/>
                <p:nvPr/>
              </p:nvGrpSpPr>
              <p:grpSpPr>
                <a:xfrm>
                  <a:off x="5350529" y="6217395"/>
                  <a:ext cx="116221" cy="115733"/>
                  <a:chOff x="5350529" y="6217395"/>
                  <a:chExt cx="116221" cy="115733"/>
                </a:xfrm>
              </p:grpSpPr>
              <p:sp>
                <p:nvSpPr>
                  <p:cNvPr id="553" name="Google Shape;553;p19"/>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19"/>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5" name="Google Shape;555;p19"/>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6" name="Google Shape;556;p19"/>
              <p:cNvGrpSpPr/>
              <p:nvPr/>
            </p:nvGrpSpPr>
            <p:grpSpPr>
              <a:xfrm>
                <a:off x="8737971" y="810578"/>
                <a:ext cx="238945" cy="390039"/>
                <a:chOff x="4992770" y="6322046"/>
                <a:chExt cx="92593" cy="151137"/>
              </a:xfrm>
            </p:grpSpPr>
            <p:sp>
              <p:nvSpPr>
                <p:cNvPr id="557" name="Google Shape;557;p19"/>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19"/>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9" name="Google Shape;559;p19"/>
              <p:cNvGrpSpPr/>
              <p:nvPr/>
            </p:nvGrpSpPr>
            <p:grpSpPr>
              <a:xfrm>
                <a:off x="8244489" y="136573"/>
                <a:ext cx="387028" cy="257980"/>
                <a:chOff x="5326596" y="5889225"/>
                <a:chExt cx="149976" cy="99965"/>
              </a:xfrm>
            </p:grpSpPr>
            <p:grpSp>
              <p:nvGrpSpPr>
                <p:cNvPr id="560" name="Google Shape;560;p19"/>
                <p:cNvGrpSpPr/>
                <p:nvPr/>
              </p:nvGrpSpPr>
              <p:grpSpPr>
                <a:xfrm>
                  <a:off x="5326596" y="5889225"/>
                  <a:ext cx="149976" cy="99965"/>
                  <a:chOff x="5326596" y="5889225"/>
                  <a:chExt cx="149976" cy="99965"/>
                </a:xfrm>
              </p:grpSpPr>
              <p:sp>
                <p:nvSpPr>
                  <p:cNvPr id="561" name="Google Shape;561;p19"/>
                  <p:cNvSpPr/>
                  <p:nvPr/>
                </p:nvSpPr>
                <p:spPr>
                  <a:xfrm>
                    <a:off x="5326596" y="5889225"/>
                    <a:ext cx="130034" cy="99334"/>
                  </a:xfrm>
                  <a:custGeom>
                    <a:avLst/>
                    <a:gdLst/>
                    <a:ahLst/>
                    <a:cxnLst/>
                    <a:rect l="l" t="t" r="r" b="b"/>
                    <a:pathLst>
                      <a:path w="130034" h="99334" extrusionOk="0">
                        <a:moveTo>
                          <a:pt x="130035" y="4737"/>
                        </a:moveTo>
                        <a:cubicBezTo>
                          <a:pt x="125247" y="3563"/>
                          <a:pt x="119991" y="3892"/>
                          <a:pt x="114875" y="6051"/>
                        </a:cubicBezTo>
                        <a:lnTo>
                          <a:pt x="36024" y="39272"/>
                        </a:lnTo>
                        <a:cubicBezTo>
                          <a:pt x="21568" y="45325"/>
                          <a:pt x="13308" y="63532"/>
                          <a:pt x="17532" y="79674"/>
                        </a:cubicBezTo>
                        <a:cubicBezTo>
                          <a:pt x="20254" y="90091"/>
                          <a:pt x="27576" y="97176"/>
                          <a:pt x="36259" y="99334"/>
                        </a:cubicBezTo>
                        <a:lnTo>
                          <a:pt x="19879" y="95299"/>
                        </a:lnTo>
                        <a:cubicBezTo>
                          <a:pt x="11149" y="93188"/>
                          <a:pt x="3874" y="86055"/>
                          <a:pt x="1105" y="75685"/>
                        </a:cubicBezTo>
                        <a:cubicBezTo>
                          <a:pt x="-3119" y="59543"/>
                          <a:pt x="5141" y="41337"/>
                          <a:pt x="19550" y="35237"/>
                        </a:cubicBezTo>
                        <a:lnTo>
                          <a:pt x="98447" y="2015"/>
                        </a:lnTo>
                        <a:cubicBezTo>
                          <a:pt x="103564" y="-143"/>
                          <a:pt x="108773" y="-519"/>
                          <a:pt x="113607" y="654"/>
                        </a:cubicBezTo>
                        <a:lnTo>
                          <a:pt x="130035" y="469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19"/>
                  <p:cNvSpPr/>
                  <p:nvPr/>
                </p:nvSpPr>
                <p:spPr>
                  <a:xfrm>
                    <a:off x="5343023" y="5893290"/>
                    <a:ext cx="133549" cy="95900"/>
                  </a:xfrm>
                  <a:custGeom>
                    <a:avLst/>
                    <a:gdLst/>
                    <a:ahLst/>
                    <a:cxnLst/>
                    <a:rect l="l" t="t" r="r" b="b"/>
                    <a:pathLst>
                      <a:path w="133549" h="95900" extrusionOk="0">
                        <a:moveTo>
                          <a:pt x="98494" y="1986"/>
                        </a:moveTo>
                        <a:cubicBezTo>
                          <a:pt x="112903" y="-4067"/>
                          <a:pt x="128157" y="4191"/>
                          <a:pt x="132428" y="20333"/>
                        </a:cubicBezTo>
                        <a:cubicBezTo>
                          <a:pt x="136699" y="36474"/>
                          <a:pt x="128392" y="54634"/>
                          <a:pt x="113936" y="60687"/>
                        </a:cubicBezTo>
                        <a:lnTo>
                          <a:pt x="35039" y="93909"/>
                        </a:lnTo>
                        <a:cubicBezTo>
                          <a:pt x="20630" y="99962"/>
                          <a:pt x="5376" y="91750"/>
                          <a:pt x="1105" y="75609"/>
                        </a:cubicBezTo>
                        <a:cubicBezTo>
                          <a:pt x="-3119" y="59467"/>
                          <a:pt x="5141" y="41261"/>
                          <a:pt x="19550" y="35207"/>
                        </a:cubicBezTo>
                        <a:lnTo>
                          <a:pt x="98447" y="19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3" name="Google Shape;563;p19"/>
                <p:cNvGrpSpPr/>
                <p:nvPr/>
              </p:nvGrpSpPr>
              <p:grpSpPr>
                <a:xfrm>
                  <a:off x="5403594" y="5917940"/>
                  <a:ext cx="19243" cy="47252"/>
                  <a:chOff x="5403594" y="5917940"/>
                  <a:chExt cx="19243" cy="47252"/>
                </a:xfrm>
              </p:grpSpPr>
              <p:sp>
                <p:nvSpPr>
                  <p:cNvPr id="564" name="Google Shape;564;p19"/>
                  <p:cNvSpPr/>
                  <p:nvPr/>
                </p:nvSpPr>
                <p:spPr>
                  <a:xfrm>
                    <a:off x="5403594" y="5917940"/>
                    <a:ext cx="16098" cy="47252"/>
                  </a:xfrm>
                  <a:custGeom>
                    <a:avLst/>
                    <a:gdLst/>
                    <a:ahLst/>
                    <a:cxnLst/>
                    <a:rect l="l" t="t" r="r" b="b"/>
                    <a:pathLst>
                      <a:path w="16098" h="47252" extrusionOk="0">
                        <a:moveTo>
                          <a:pt x="0" y="0"/>
                        </a:moveTo>
                        <a:cubicBezTo>
                          <a:pt x="0" y="0"/>
                          <a:pt x="15911" y="25245"/>
                          <a:pt x="16099" y="4725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9"/>
                  <p:cNvSpPr/>
                  <p:nvPr/>
                </p:nvSpPr>
                <p:spPr>
                  <a:xfrm>
                    <a:off x="5403594" y="5917940"/>
                    <a:ext cx="19243" cy="47252"/>
                  </a:xfrm>
                  <a:custGeom>
                    <a:avLst/>
                    <a:gdLst/>
                    <a:ahLst/>
                    <a:cxnLst/>
                    <a:rect l="l" t="t" r="r" b="b"/>
                    <a:pathLst>
                      <a:path w="19243" h="47252" extrusionOk="0">
                        <a:moveTo>
                          <a:pt x="0" y="0"/>
                        </a:moveTo>
                        <a:cubicBezTo>
                          <a:pt x="12062" y="6898"/>
                          <a:pt x="18633" y="20224"/>
                          <a:pt x="19243" y="33691"/>
                        </a:cubicBezTo>
                        <a:cubicBezTo>
                          <a:pt x="19243" y="38243"/>
                          <a:pt x="18539" y="42982"/>
                          <a:pt x="16099" y="47252"/>
                        </a:cubicBezTo>
                        <a:cubicBezTo>
                          <a:pt x="13470" y="43076"/>
                          <a:pt x="11593" y="39463"/>
                          <a:pt x="9856" y="35803"/>
                        </a:cubicBezTo>
                        <a:cubicBezTo>
                          <a:pt x="4506" y="24307"/>
                          <a:pt x="329" y="13092"/>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66" name="Google Shape;566;p19"/>
              <p:cNvSpPr/>
              <p:nvPr/>
            </p:nvSpPr>
            <p:spPr>
              <a:xfrm>
                <a:off x="8791229" y="1822651"/>
                <a:ext cx="132439" cy="132408"/>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7" name="Google Shape;567;p19"/>
              <p:cNvGrpSpPr/>
              <p:nvPr/>
            </p:nvGrpSpPr>
            <p:grpSpPr>
              <a:xfrm>
                <a:off x="7927980" y="150383"/>
                <a:ext cx="236737" cy="244155"/>
                <a:chOff x="5610469" y="5819970"/>
                <a:chExt cx="91737" cy="94608"/>
              </a:xfrm>
            </p:grpSpPr>
            <p:sp>
              <p:nvSpPr>
                <p:cNvPr id="568" name="Google Shape;568;p19"/>
                <p:cNvSpPr/>
                <p:nvPr/>
              </p:nvSpPr>
              <p:spPr>
                <a:xfrm>
                  <a:off x="5630101" y="5819970"/>
                  <a:ext cx="72105" cy="90790"/>
                </a:xfrm>
                <a:custGeom>
                  <a:avLst/>
                  <a:gdLst/>
                  <a:ahLst/>
                  <a:cxnLst/>
                  <a:rect l="l" t="t" r="r" b="b"/>
                  <a:pathLst>
                    <a:path w="72105" h="90790" extrusionOk="0">
                      <a:moveTo>
                        <a:pt x="42429" y="90743"/>
                      </a:moveTo>
                      <a:cubicBezTo>
                        <a:pt x="48859" y="87458"/>
                        <a:pt x="54257" y="82016"/>
                        <a:pt x="57824" y="74742"/>
                      </a:cubicBezTo>
                      <a:cubicBezTo>
                        <a:pt x="67868" y="54237"/>
                        <a:pt x="59654" y="26458"/>
                        <a:pt x="39425" y="12710"/>
                      </a:cubicBezTo>
                      <a:cubicBezTo>
                        <a:pt x="26424" y="3888"/>
                        <a:pt x="11593" y="2996"/>
                        <a:pt x="0" y="9050"/>
                      </a:cubicBezTo>
                      <a:lnTo>
                        <a:pt x="10044" y="3841"/>
                      </a:lnTo>
                      <a:cubicBezTo>
                        <a:pt x="21590" y="-2165"/>
                        <a:pt x="36421" y="-1273"/>
                        <a:pt x="49422" y="7548"/>
                      </a:cubicBezTo>
                      <a:cubicBezTo>
                        <a:pt x="69651" y="21250"/>
                        <a:pt x="77865" y="49028"/>
                        <a:pt x="67821" y="69581"/>
                      </a:cubicBezTo>
                      <a:cubicBezTo>
                        <a:pt x="64254" y="76901"/>
                        <a:pt x="58809" y="82297"/>
                        <a:pt x="52426" y="85582"/>
                      </a:cubicBezTo>
                      <a:lnTo>
                        <a:pt x="42335" y="9079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19"/>
                <p:cNvSpPr/>
                <p:nvPr/>
              </p:nvSpPr>
              <p:spPr>
                <a:xfrm>
                  <a:off x="5610469" y="5825121"/>
                  <a:ext cx="81739" cy="89457"/>
                </a:xfrm>
                <a:custGeom>
                  <a:avLst/>
                  <a:gdLst/>
                  <a:ahLst/>
                  <a:cxnLst/>
                  <a:rect l="l" t="t" r="r" b="b"/>
                  <a:pathLst>
                    <a:path w="81739" h="89457" extrusionOk="0">
                      <a:moveTo>
                        <a:pt x="77455" y="69592"/>
                      </a:moveTo>
                      <a:cubicBezTo>
                        <a:pt x="67411" y="90145"/>
                        <a:pt x="42865" y="95635"/>
                        <a:pt x="22683" y="81886"/>
                      </a:cubicBezTo>
                      <a:cubicBezTo>
                        <a:pt x="2454" y="68138"/>
                        <a:pt x="-5760" y="40406"/>
                        <a:pt x="4284" y="19853"/>
                      </a:cubicBezTo>
                      <a:cubicBezTo>
                        <a:pt x="14328" y="-652"/>
                        <a:pt x="38875" y="-6190"/>
                        <a:pt x="59057" y="7559"/>
                      </a:cubicBezTo>
                      <a:cubicBezTo>
                        <a:pt x="79286" y="21308"/>
                        <a:pt x="87500" y="49040"/>
                        <a:pt x="77455" y="695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0" name="Google Shape;570;p19"/>
            <p:cNvGrpSpPr/>
            <p:nvPr/>
          </p:nvGrpSpPr>
          <p:grpSpPr>
            <a:xfrm>
              <a:off x="76836" y="2657188"/>
              <a:ext cx="1128971" cy="2338394"/>
              <a:chOff x="76836" y="2657188"/>
              <a:chExt cx="1128971" cy="2338394"/>
            </a:xfrm>
          </p:grpSpPr>
          <p:grpSp>
            <p:nvGrpSpPr>
              <p:cNvPr id="571" name="Google Shape;571;p19"/>
              <p:cNvGrpSpPr/>
              <p:nvPr/>
            </p:nvGrpSpPr>
            <p:grpSpPr>
              <a:xfrm>
                <a:off x="230642" y="2657188"/>
                <a:ext cx="388881" cy="476389"/>
                <a:chOff x="6570270" y="4782380"/>
                <a:chExt cx="150694" cy="184597"/>
              </a:xfrm>
            </p:grpSpPr>
            <p:sp>
              <p:nvSpPr>
                <p:cNvPr id="572" name="Google Shape;572;p19"/>
                <p:cNvSpPr/>
                <p:nvPr/>
              </p:nvSpPr>
              <p:spPr>
                <a:xfrm>
                  <a:off x="6612024" y="4782380"/>
                  <a:ext cx="108940" cy="114927"/>
                </a:xfrm>
                <a:custGeom>
                  <a:avLst/>
                  <a:gdLst/>
                  <a:ahLst/>
                  <a:cxnLst/>
                  <a:rect l="l" t="t" r="r" b="b"/>
                  <a:pathLst>
                    <a:path w="108940" h="114927" extrusionOk="0">
                      <a:moveTo>
                        <a:pt x="102083" y="63124"/>
                      </a:moveTo>
                      <a:lnTo>
                        <a:pt x="67211" y="114928"/>
                      </a:lnTo>
                      <a:cubicBezTo>
                        <a:pt x="17694" y="110658"/>
                        <a:pt x="0" y="69693"/>
                        <a:pt x="0" y="69693"/>
                      </a:cubicBezTo>
                      <a:lnTo>
                        <a:pt x="34873" y="17890"/>
                      </a:lnTo>
                      <a:cubicBezTo>
                        <a:pt x="47357" y="-645"/>
                        <a:pt x="72608" y="-5572"/>
                        <a:pt x="91100" y="6863"/>
                      </a:cubicBezTo>
                      <a:cubicBezTo>
                        <a:pt x="100393" y="13103"/>
                        <a:pt x="106213" y="22535"/>
                        <a:pt x="108185" y="32718"/>
                      </a:cubicBezTo>
                      <a:cubicBezTo>
                        <a:pt x="110156" y="42900"/>
                        <a:pt x="108325" y="53833"/>
                        <a:pt x="102083" y="631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19"/>
                <p:cNvSpPr/>
                <p:nvPr/>
              </p:nvSpPr>
              <p:spPr>
                <a:xfrm>
                  <a:off x="6570270" y="4852074"/>
                  <a:ext cx="108964" cy="114903"/>
                </a:xfrm>
                <a:custGeom>
                  <a:avLst/>
                  <a:gdLst/>
                  <a:ahLst/>
                  <a:cxnLst/>
                  <a:rect l="l" t="t" r="r" b="b"/>
                  <a:pathLst>
                    <a:path w="108964" h="114903" extrusionOk="0">
                      <a:moveTo>
                        <a:pt x="108965" y="45234"/>
                      </a:moveTo>
                      <a:lnTo>
                        <a:pt x="74092" y="97037"/>
                      </a:lnTo>
                      <a:cubicBezTo>
                        <a:pt x="61655" y="115526"/>
                        <a:pt x="36357" y="120499"/>
                        <a:pt x="17817" y="108018"/>
                      </a:cubicBezTo>
                      <a:cubicBezTo>
                        <a:pt x="-675" y="95583"/>
                        <a:pt x="-5556" y="70291"/>
                        <a:pt x="6882" y="51803"/>
                      </a:cubicBezTo>
                      <a:lnTo>
                        <a:pt x="41754" y="0"/>
                      </a:lnTo>
                      <a:cubicBezTo>
                        <a:pt x="41754" y="0"/>
                        <a:pt x="59401" y="40964"/>
                        <a:pt x="108965" y="452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4" name="Google Shape;574;p19"/>
              <p:cNvGrpSpPr/>
              <p:nvPr/>
            </p:nvGrpSpPr>
            <p:grpSpPr>
              <a:xfrm>
                <a:off x="116625" y="3916638"/>
                <a:ext cx="306173" cy="451300"/>
                <a:chOff x="6760481" y="4845696"/>
                <a:chExt cx="118644" cy="174875"/>
              </a:xfrm>
            </p:grpSpPr>
            <p:sp>
              <p:nvSpPr>
                <p:cNvPr id="575" name="Google Shape;575;p19"/>
                <p:cNvSpPr/>
                <p:nvPr/>
              </p:nvSpPr>
              <p:spPr>
                <a:xfrm>
                  <a:off x="6760481" y="4845696"/>
                  <a:ext cx="92458" cy="102701"/>
                </a:xfrm>
                <a:custGeom>
                  <a:avLst/>
                  <a:gdLst/>
                  <a:ahLst/>
                  <a:cxnLst/>
                  <a:rect l="l" t="t" r="r" b="b"/>
                  <a:pathLst>
                    <a:path w="92458" h="102701" extrusionOk="0">
                      <a:moveTo>
                        <a:pt x="69461" y="21440"/>
                      </a:moveTo>
                      <a:lnTo>
                        <a:pt x="92459" y="72539"/>
                      </a:lnTo>
                      <a:cubicBezTo>
                        <a:pt x="65753" y="108248"/>
                        <a:pt x="26187" y="102336"/>
                        <a:pt x="26187" y="102336"/>
                      </a:cubicBezTo>
                      <a:lnTo>
                        <a:pt x="3189" y="51236"/>
                      </a:lnTo>
                      <a:cubicBezTo>
                        <a:pt x="-5025" y="32983"/>
                        <a:pt x="3189" y="11398"/>
                        <a:pt x="21399" y="3186"/>
                      </a:cubicBezTo>
                      <a:cubicBezTo>
                        <a:pt x="30552" y="-943"/>
                        <a:pt x="40502" y="-896"/>
                        <a:pt x="49184" y="2388"/>
                      </a:cubicBezTo>
                      <a:cubicBezTo>
                        <a:pt x="57915" y="5673"/>
                        <a:pt x="65330" y="12290"/>
                        <a:pt x="69461" y="2144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19"/>
                <p:cNvSpPr/>
                <p:nvPr/>
              </p:nvSpPr>
              <p:spPr>
                <a:xfrm>
                  <a:off x="6786668" y="4918235"/>
                  <a:ext cx="92457" cy="102336"/>
                </a:xfrm>
                <a:custGeom>
                  <a:avLst/>
                  <a:gdLst/>
                  <a:ahLst/>
                  <a:cxnLst/>
                  <a:rect l="l" t="t" r="r" b="b"/>
                  <a:pathLst>
                    <a:path w="92457" h="102336" extrusionOk="0">
                      <a:moveTo>
                        <a:pt x="66272" y="0"/>
                      </a:moveTo>
                      <a:lnTo>
                        <a:pt x="89270" y="51100"/>
                      </a:lnTo>
                      <a:cubicBezTo>
                        <a:pt x="97483" y="69306"/>
                        <a:pt x="89270" y="90938"/>
                        <a:pt x="71013" y="99149"/>
                      </a:cubicBezTo>
                      <a:cubicBezTo>
                        <a:pt x="52802" y="107361"/>
                        <a:pt x="31165" y="99149"/>
                        <a:pt x="22998" y="80896"/>
                      </a:cubicBezTo>
                      <a:lnTo>
                        <a:pt x="0" y="29796"/>
                      </a:lnTo>
                      <a:cubicBezTo>
                        <a:pt x="0" y="29796"/>
                        <a:pt x="39566" y="35709"/>
                        <a:pt x="6627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7" name="Google Shape;577;p19"/>
              <p:cNvGrpSpPr/>
              <p:nvPr/>
            </p:nvGrpSpPr>
            <p:grpSpPr>
              <a:xfrm>
                <a:off x="188417" y="3474055"/>
                <a:ext cx="473323" cy="257551"/>
                <a:chOff x="6746852" y="4668372"/>
                <a:chExt cx="183416" cy="99799"/>
              </a:xfrm>
            </p:grpSpPr>
            <p:grpSp>
              <p:nvGrpSpPr>
                <p:cNvPr id="578" name="Google Shape;578;p19"/>
                <p:cNvGrpSpPr/>
                <p:nvPr/>
              </p:nvGrpSpPr>
              <p:grpSpPr>
                <a:xfrm>
                  <a:off x="6746852" y="4668372"/>
                  <a:ext cx="183416" cy="99799"/>
                  <a:chOff x="6746852" y="4668372"/>
                  <a:chExt cx="183416" cy="99799"/>
                </a:xfrm>
              </p:grpSpPr>
              <p:sp>
                <p:nvSpPr>
                  <p:cNvPr id="579" name="Google Shape;579;p19"/>
                  <p:cNvSpPr/>
                  <p:nvPr/>
                </p:nvSpPr>
                <p:spPr>
                  <a:xfrm>
                    <a:off x="6746852" y="4668372"/>
                    <a:ext cx="175223" cy="75026"/>
                  </a:xfrm>
                  <a:custGeom>
                    <a:avLst/>
                    <a:gdLst/>
                    <a:ahLst/>
                    <a:cxnLst/>
                    <a:rect l="l" t="t" r="r" b="b"/>
                    <a:pathLst>
                      <a:path w="175223" h="75026" extrusionOk="0">
                        <a:moveTo>
                          <a:pt x="175223" y="39036"/>
                        </a:moveTo>
                        <a:cubicBezTo>
                          <a:pt x="171187" y="34860"/>
                          <a:pt x="165695" y="31904"/>
                          <a:pt x="159218" y="30871"/>
                        </a:cubicBezTo>
                        <a:lnTo>
                          <a:pt x="59435" y="14730"/>
                        </a:lnTo>
                        <a:cubicBezTo>
                          <a:pt x="41178" y="11727"/>
                          <a:pt x="21465" y="24771"/>
                          <a:pt x="15598" y="43588"/>
                        </a:cubicBezTo>
                        <a:cubicBezTo>
                          <a:pt x="11796" y="55694"/>
                          <a:pt x="14659" y="67425"/>
                          <a:pt x="22028" y="75026"/>
                        </a:cubicBezTo>
                        <a:lnTo>
                          <a:pt x="8135" y="60715"/>
                        </a:lnTo>
                        <a:cubicBezTo>
                          <a:pt x="720" y="53113"/>
                          <a:pt x="-2096" y="41429"/>
                          <a:pt x="1658" y="29323"/>
                        </a:cubicBezTo>
                        <a:cubicBezTo>
                          <a:pt x="7525" y="10507"/>
                          <a:pt x="27238" y="-2538"/>
                          <a:pt x="45496" y="418"/>
                        </a:cubicBezTo>
                        <a:lnTo>
                          <a:pt x="145326" y="16607"/>
                        </a:lnTo>
                        <a:cubicBezTo>
                          <a:pt x="151803" y="17639"/>
                          <a:pt x="157247" y="20548"/>
                          <a:pt x="161331" y="24724"/>
                        </a:cubicBezTo>
                        <a:lnTo>
                          <a:pt x="175223" y="3903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19"/>
                  <p:cNvSpPr/>
                  <p:nvPr/>
                </p:nvSpPr>
                <p:spPr>
                  <a:xfrm>
                    <a:off x="6760780" y="4682637"/>
                    <a:ext cx="169488" cy="85534"/>
                  </a:xfrm>
                  <a:custGeom>
                    <a:avLst/>
                    <a:gdLst/>
                    <a:ahLst/>
                    <a:cxnLst/>
                    <a:rect l="l" t="t" r="r" b="b"/>
                    <a:pathLst>
                      <a:path w="169488" h="85534" extrusionOk="0">
                        <a:moveTo>
                          <a:pt x="145337" y="16606"/>
                        </a:moveTo>
                        <a:cubicBezTo>
                          <a:pt x="163595" y="19563"/>
                          <a:pt x="173686" y="37440"/>
                          <a:pt x="167819" y="56257"/>
                        </a:cubicBezTo>
                        <a:cubicBezTo>
                          <a:pt x="161952" y="75073"/>
                          <a:pt x="142239" y="88071"/>
                          <a:pt x="123981" y="85115"/>
                        </a:cubicBezTo>
                        <a:lnTo>
                          <a:pt x="24151" y="68926"/>
                        </a:lnTo>
                        <a:cubicBezTo>
                          <a:pt x="5894" y="65970"/>
                          <a:pt x="-4197" y="48139"/>
                          <a:pt x="1670" y="29323"/>
                        </a:cubicBezTo>
                        <a:cubicBezTo>
                          <a:pt x="7537" y="10506"/>
                          <a:pt x="27249" y="-2538"/>
                          <a:pt x="45507" y="418"/>
                        </a:cubicBezTo>
                        <a:lnTo>
                          <a:pt x="145337" y="1660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1" name="Google Shape;581;p19"/>
                <p:cNvGrpSpPr/>
                <p:nvPr/>
              </p:nvGrpSpPr>
              <p:grpSpPr>
                <a:xfrm>
                  <a:off x="6840408" y="4698164"/>
                  <a:ext cx="18501" cy="57434"/>
                  <a:chOff x="6840408" y="4698164"/>
                  <a:chExt cx="18501" cy="57434"/>
                </a:xfrm>
              </p:grpSpPr>
              <p:sp>
                <p:nvSpPr>
                  <p:cNvPr id="582" name="Google Shape;582;p19"/>
                  <p:cNvSpPr/>
                  <p:nvPr/>
                </p:nvSpPr>
                <p:spPr>
                  <a:xfrm>
                    <a:off x="6840408" y="4698211"/>
                    <a:ext cx="13517" cy="57387"/>
                  </a:xfrm>
                  <a:custGeom>
                    <a:avLst/>
                    <a:gdLst/>
                    <a:ahLst/>
                    <a:cxnLst/>
                    <a:rect l="l" t="t" r="r" b="b"/>
                    <a:pathLst>
                      <a:path w="13517" h="57387" extrusionOk="0">
                        <a:moveTo>
                          <a:pt x="13517" y="0"/>
                        </a:moveTo>
                        <a:cubicBezTo>
                          <a:pt x="13517" y="0"/>
                          <a:pt x="13658" y="35240"/>
                          <a:pt x="0" y="57387"/>
                        </a:cubicBezTo>
                      </a:path>
                    </a:pathLst>
                  </a:custGeom>
                  <a:solidFill>
                    <a:srgbClr val="E175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9"/>
                  <p:cNvSpPr/>
                  <p:nvPr/>
                </p:nvSpPr>
                <p:spPr>
                  <a:xfrm>
                    <a:off x="6840408" y="4698164"/>
                    <a:ext cx="18501" cy="57434"/>
                  </a:xfrm>
                  <a:custGeom>
                    <a:avLst/>
                    <a:gdLst/>
                    <a:ahLst/>
                    <a:cxnLst/>
                    <a:rect l="l" t="t" r="r" b="b"/>
                    <a:pathLst>
                      <a:path w="18501" h="57434" extrusionOk="0">
                        <a:moveTo>
                          <a:pt x="13517" y="47"/>
                        </a:moveTo>
                        <a:cubicBezTo>
                          <a:pt x="21262" y="14499"/>
                          <a:pt x="19478" y="31955"/>
                          <a:pt x="11640" y="45844"/>
                        </a:cubicBezTo>
                        <a:cubicBezTo>
                          <a:pt x="8824" y="50396"/>
                          <a:pt x="5116" y="54713"/>
                          <a:pt x="0" y="57434"/>
                        </a:cubicBezTo>
                        <a:cubicBezTo>
                          <a:pt x="0" y="51616"/>
                          <a:pt x="375" y="46830"/>
                          <a:pt x="938" y="42044"/>
                        </a:cubicBezTo>
                        <a:cubicBezTo>
                          <a:pt x="2816" y="27169"/>
                          <a:pt x="5632" y="13326"/>
                          <a:pt x="13517" y="0"/>
                        </a:cubicBezTo>
                        <a:lnTo>
                          <a:pt x="1351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84" name="Google Shape;584;p19"/>
              <p:cNvGrpSpPr/>
              <p:nvPr/>
            </p:nvGrpSpPr>
            <p:grpSpPr>
              <a:xfrm>
                <a:off x="911005" y="4663505"/>
                <a:ext cx="294803" cy="332072"/>
                <a:chOff x="5656379" y="6000099"/>
                <a:chExt cx="114238" cy="128675"/>
              </a:xfrm>
            </p:grpSpPr>
            <p:sp>
              <p:nvSpPr>
                <p:cNvPr id="585" name="Google Shape;585;p19"/>
                <p:cNvSpPr/>
                <p:nvPr/>
              </p:nvSpPr>
              <p:spPr>
                <a:xfrm>
                  <a:off x="5667321" y="6000099"/>
                  <a:ext cx="103296" cy="125148"/>
                </a:xfrm>
                <a:custGeom>
                  <a:avLst/>
                  <a:gdLst/>
                  <a:ahLst/>
                  <a:cxnLst/>
                  <a:rect l="l" t="t" r="r" b="b"/>
                  <a:pathLst>
                    <a:path w="103296" h="125148" extrusionOk="0">
                      <a:moveTo>
                        <a:pt x="71763" y="125148"/>
                      </a:moveTo>
                      <a:cubicBezTo>
                        <a:pt x="86970" y="114872"/>
                        <a:pt x="84858" y="84231"/>
                        <a:pt x="66413" y="55091"/>
                      </a:cubicBezTo>
                      <a:cubicBezTo>
                        <a:pt x="47357" y="24967"/>
                        <a:pt x="18023" y="7840"/>
                        <a:pt x="892" y="16896"/>
                      </a:cubicBezTo>
                      <a:cubicBezTo>
                        <a:pt x="610" y="17037"/>
                        <a:pt x="282" y="17224"/>
                        <a:pt x="0" y="17412"/>
                      </a:cubicBezTo>
                      <a:lnTo>
                        <a:pt x="20557" y="3476"/>
                      </a:lnTo>
                      <a:cubicBezTo>
                        <a:pt x="21121" y="3100"/>
                        <a:pt x="21731" y="2772"/>
                        <a:pt x="22341" y="2443"/>
                      </a:cubicBezTo>
                      <a:cubicBezTo>
                        <a:pt x="39425" y="-6659"/>
                        <a:pt x="68760" y="10468"/>
                        <a:pt x="87862" y="40592"/>
                      </a:cubicBezTo>
                      <a:cubicBezTo>
                        <a:pt x="106260" y="69685"/>
                        <a:pt x="108420" y="100326"/>
                        <a:pt x="93212" y="110649"/>
                      </a:cubicBezTo>
                      <a:lnTo>
                        <a:pt x="71810" y="125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9"/>
                <p:cNvSpPr/>
                <p:nvPr/>
              </p:nvSpPr>
              <p:spPr>
                <a:xfrm>
                  <a:off x="5656379" y="6014642"/>
                  <a:ext cx="92801" cy="114132"/>
                </a:xfrm>
                <a:custGeom>
                  <a:avLst/>
                  <a:gdLst/>
                  <a:ahLst/>
                  <a:cxnLst/>
                  <a:rect l="l" t="t" r="r" b="b"/>
                  <a:pathLst>
                    <a:path w="92801" h="114132" extrusionOk="0">
                      <a:moveTo>
                        <a:pt x="77354" y="40596"/>
                      </a:moveTo>
                      <a:cubicBezTo>
                        <a:pt x="96457" y="70768"/>
                        <a:pt x="98052" y="102582"/>
                        <a:pt x="80968" y="111685"/>
                      </a:cubicBezTo>
                      <a:cubicBezTo>
                        <a:pt x="63884" y="120789"/>
                        <a:pt x="34550" y="103708"/>
                        <a:pt x="15447" y="73536"/>
                      </a:cubicBezTo>
                      <a:cubicBezTo>
                        <a:pt x="-3655" y="43365"/>
                        <a:pt x="-5251" y="11551"/>
                        <a:pt x="11833" y="2447"/>
                      </a:cubicBezTo>
                      <a:cubicBezTo>
                        <a:pt x="28918" y="-6656"/>
                        <a:pt x="58252" y="10425"/>
                        <a:pt x="77354" y="405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7" name="Google Shape;587;p19"/>
              <p:cNvSpPr/>
              <p:nvPr/>
            </p:nvSpPr>
            <p:spPr>
              <a:xfrm>
                <a:off x="582021" y="4855315"/>
                <a:ext cx="140300" cy="140267"/>
              </a:xfrm>
              <a:custGeom>
                <a:avLst/>
                <a:gdLst/>
                <a:ahLst/>
                <a:cxnLst/>
                <a:rect l="l" t="t" r="r" b="b"/>
                <a:pathLst>
                  <a:path w="54380" h="54367" extrusionOk="0">
                    <a:moveTo>
                      <a:pt x="41528" y="4074"/>
                    </a:moveTo>
                    <a:cubicBezTo>
                      <a:pt x="54295" y="12004"/>
                      <a:pt x="58190" y="28755"/>
                      <a:pt x="50305" y="41519"/>
                    </a:cubicBezTo>
                    <a:cubicBezTo>
                      <a:pt x="42420" y="54282"/>
                      <a:pt x="25617" y="58176"/>
                      <a:pt x="12851" y="50294"/>
                    </a:cubicBezTo>
                    <a:cubicBezTo>
                      <a:pt x="85" y="42363"/>
                      <a:pt x="-3810" y="25612"/>
                      <a:pt x="4075" y="12848"/>
                    </a:cubicBezTo>
                    <a:cubicBezTo>
                      <a:pt x="12007" y="85"/>
                      <a:pt x="28762" y="-3809"/>
                      <a:pt x="41528" y="40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588;p19"/>
              <p:cNvGrpSpPr/>
              <p:nvPr/>
            </p:nvGrpSpPr>
            <p:grpSpPr>
              <a:xfrm>
                <a:off x="76836" y="4566680"/>
                <a:ext cx="534455" cy="253164"/>
                <a:chOff x="5397430" y="6053815"/>
                <a:chExt cx="207105" cy="98099"/>
              </a:xfrm>
            </p:grpSpPr>
            <p:sp>
              <p:nvSpPr>
                <p:cNvPr id="589" name="Google Shape;589;p19"/>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19"/>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62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5_1_1">
    <p:spTree>
      <p:nvGrpSpPr>
        <p:cNvPr id="1" name="Shape 678"/>
        <p:cNvGrpSpPr/>
        <p:nvPr/>
      </p:nvGrpSpPr>
      <p:grpSpPr>
        <a:xfrm>
          <a:off x="0" y="0"/>
          <a:ext cx="0" cy="0"/>
          <a:chOff x="0" y="0"/>
          <a:chExt cx="0" cy="0"/>
        </a:xfrm>
      </p:grpSpPr>
      <p:grpSp>
        <p:nvGrpSpPr>
          <p:cNvPr id="679" name="Google Shape;679;p23"/>
          <p:cNvGrpSpPr/>
          <p:nvPr/>
        </p:nvGrpSpPr>
        <p:grpSpPr>
          <a:xfrm>
            <a:off x="14599" y="172162"/>
            <a:ext cx="8948010" cy="4909128"/>
            <a:chOff x="14599" y="172162"/>
            <a:chExt cx="8948010" cy="4909128"/>
          </a:xfrm>
        </p:grpSpPr>
        <p:grpSp>
          <p:nvGrpSpPr>
            <p:cNvPr id="680" name="Google Shape;680;p23"/>
            <p:cNvGrpSpPr/>
            <p:nvPr/>
          </p:nvGrpSpPr>
          <p:grpSpPr>
            <a:xfrm>
              <a:off x="351497" y="4765428"/>
              <a:ext cx="241874" cy="241817"/>
              <a:chOff x="5265929" y="6035767"/>
              <a:chExt cx="93728" cy="93702"/>
            </a:xfrm>
          </p:grpSpPr>
          <p:sp>
            <p:nvSpPr>
              <p:cNvPr id="681" name="Google Shape;681;p23"/>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23"/>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3" name="Google Shape;683;p23"/>
            <p:cNvGrpSpPr/>
            <p:nvPr/>
          </p:nvGrpSpPr>
          <p:grpSpPr>
            <a:xfrm>
              <a:off x="8360211" y="4339055"/>
              <a:ext cx="534455" cy="253164"/>
              <a:chOff x="5397430" y="6053815"/>
              <a:chExt cx="207105" cy="98099"/>
            </a:xfrm>
          </p:grpSpPr>
          <p:sp>
            <p:nvSpPr>
              <p:cNvPr id="684" name="Google Shape;684;p23"/>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3"/>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6" name="Google Shape;686;p23"/>
            <p:cNvSpPr/>
            <p:nvPr/>
          </p:nvSpPr>
          <p:spPr>
            <a:xfrm>
              <a:off x="413059" y="4386889"/>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7" name="Google Shape;687;p23"/>
            <p:cNvGrpSpPr/>
            <p:nvPr/>
          </p:nvGrpSpPr>
          <p:grpSpPr>
            <a:xfrm>
              <a:off x="8550691" y="4782618"/>
              <a:ext cx="299920" cy="298672"/>
              <a:chOff x="5350529" y="6217395"/>
              <a:chExt cx="116221" cy="115733"/>
            </a:xfrm>
          </p:grpSpPr>
          <p:grpSp>
            <p:nvGrpSpPr>
              <p:cNvPr id="688" name="Google Shape;688;p23"/>
              <p:cNvGrpSpPr/>
              <p:nvPr/>
            </p:nvGrpSpPr>
            <p:grpSpPr>
              <a:xfrm>
                <a:off x="5350529" y="6217395"/>
                <a:ext cx="116221" cy="115733"/>
                <a:chOff x="5350529" y="6217395"/>
                <a:chExt cx="116221" cy="115733"/>
              </a:xfrm>
            </p:grpSpPr>
            <p:sp>
              <p:nvSpPr>
                <p:cNvPr id="689" name="Google Shape;689;p23"/>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23"/>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91" name="Google Shape;691;p23"/>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2" name="Google Shape;692;p23"/>
            <p:cNvGrpSpPr/>
            <p:nvPr/>
          </p:nvGrpSpPr>
          <p:grpSpPr>
            <a:xfrm>
              <a:off x="8581183" y="3475703"/>
              <a:ext cx="238945" cy="390039"/>
              <a:chOff x="4992770" y="6322046"/>
              <a:chExt cx="92593" cy="151137"/>
            </a:xfrm>
          </p:grpSpPr>
          <p:sp>
            <p:nvSpPr>
              <p:cNvPr id="693" name="Google Shape;693;p23"/>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23"/>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5" name="Google Shape;695;p23"/>
            <p:cNvGrpSpPr/>
            <p:nvPr/>
          </p:nvGrpSpPr>
          <p:grpSpPr>
            <a:xfrm>
              <a:off x="143814" y="3973411"/>
              <a:ext cx="387028" cy="257980"/>
              <a:chOff x="5326596" y="5889225"/>
              <a:chExt cx="149976" cy="99965"/>
            </a:xfrm>
          </p:grpSpPr>
          <p:grpSp>
            <p:nvGrpSpPr>
              <p:cNvPr id="696" name="Google Shape;696;p23"/>
              <p:cNvGrpSpPr/>
              <p:nvPr/>
            </p:nvGrpSpPr>
            <p:grpSpPr>
              <a:xfrm>
                <a:off x="5326596" y="5889225"/>
                <a:ext cx="149976" cy="99965"/>
                <a:chOff x="5326596" y="5889225"/>
                <a:chExt cx="149976" cy="99965"/>
              </a:xfrm>
            </p:grpSpPr>
            <p:sp>
              <p:nvSpPr>
                <p:cNvPr id="697" name="Google Shape;697;p23"/>
                <p:cNvSpPr/>
                <p:nvPr/>
              </p:nvSpPr>
              <p:spPr>
                <a:xfrm>
                  <a:off x="5326596" y="5889225"/>
                  <a:ext cx="130034" cy="99334"/>
                </a:xfrm>
                <a:custGeom>
                  <a:avLst/>
                  <a:gdLst/>
                  <a:ahLst/>
                  <a:cxnLst/>
                  <a:rect l="l" t="t" r="r" b="b"/>
                  <a:pathLst>
                    <a:path w="130034" h="99334" extrusionOk="0">
                      <a:moveTo>
                        <a:pt x="130035" y="4737"/>
                      </a:moveTo>
                      <a:cubicBezTo>
                        <a:pt x="125247" y="3563"/>
                        <a:pt x="119991" y="3892"/>
                        <a:pt x="114875" y="6051"/>
                      </a:cubicBezTo>
                      <a:lnTo>
                        <a:pt x="36024" y="39272"/>
                      </a:lnTo>
                      <a:cubicBezTo>
                        <a:pt x="21568" y="45325"/>
                        <a:pt x="13308" y="63532"/>
                        <a:pt x="17532" y="79674"/>
                      </a:cubicBezTo>
                      <a:cubicBezTo>
                        <a:pt x="20254" y="90091"/>
                        <a:pt x="27576" y="97176"/>
                        <a:pt x="36259" y="99334"/>
                      </a:cubicBezTo>
                      <a:lnTo>
                        <a:pt x="19879" y="95299"/>
                      </a:lnTo>
                      <a:cubicBezTo>
                        <a:pt x="11149" y="93188"/>
                        <a:pt x="3874" y="86055"/>
                        <a:pt x="1105" y="75685"/>
                      </a:cubicBezTo>
                      <a:cubicBezTo>
                        <a:pt x="-3119" y="59543"/>
                        <a:pt x="5141" y="41337"/>
                        <a:pt x="19550" y="35237"/>
                      </a:cubicBezTo>
                      <a:lnTo>
                        <a:pt x="98447" y="2015"/>
                      </a:lnTo>
                      <a:cubicBezTo>
                        <a:pt x="103564" y="-143"/>
                        <a:pt x="108773" y="-519"/>
                        <a:pt x="113607" y="654"/>
                      </a:cubicBezTo>
                      <a:lnTo>
                        <a:pt x="130035" y="469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3"/>
                <p:cNvSpPr/>
                <p:nvPr/>
              </p:nvSpPr>
              <p:spPr>
                <a:xfrm>
                  <a:off x="5343023" y="5893290"/>
                  <a:ext cx="133549" cy="95900"/>
                </a:xfrm>
                <a:custGeom>
                  <a:avLst/>
                  <a:gdLst/>
                  <a:ahLst/>
                  <a:cxnLst/>
                  <a:rect l="l" t="t" r="r" b="b"/>
                  <a:pathLst>
                    <a:path w="133549" h="95900" extrusionOk="0">
                      <a:moveTo>
                        <a:pt x="98494" y="1986"/>
                      </a:moveTo>
                      <a:cubicBezTo>
                        <a:pt x="112903" y="-4067"/>
                        <a:pt x="128157" y="4191"/>
                        <a:pt x="132428" y="20333"/>
                      </a:cubicBezTo>
                      <a:cubicBezTo>
                        <a:pt x="136699" y="36474"/>
                        <a:pt x="128392" y="54634"/>
                        <a:pt x="113936" y="60687"/>
                      </a:cubicBezTo>
                      <a:lnTo>
                        <a:pt x="35039" y="93909"/>
                      </a:lnTo>
                      <a:cubicBezTo>
                        <a:pt x="20630" y="99962"/>
                        <a:pt x="5376" y="91750"/>
                        <a:pt x="1105" y="75609"/>
                      </a:cubicBezTo>
                      <a:cubicBezTo>
                        <a:pt x="-3119" y="59467"/>
                        <a:pt x="5141" y="41261"/>
                        <a:pt x="19550" y="35207"/>
                      </a:cubicBezTo>
                      <a:lnTo>
                        <a:pt x="98447" y="19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9" name="Google Shape;699;p23"/>
              <p:cNvGrpSpPr/>
              <p:nvPr/>
            </p:nvGrpSpPr>
            <p:grpSpPr>
              <a:xfrm>
                <a:off x="5403594" y="5917940"/>
                <a:ext cx="19243" cy="47252"/>
                <a:chOff x="5403594" y="5917940"/>
                <a:chExt cx="19243" cy="47252"/>
              </a:xfrm>
            </p:grpSpPr>
            <p:sp>
              <p:nvSpPr>
                <p:cNvPr id="700" name="Google Shape;700;p23"/>
                <p:cNvSpPr/>
                <p:nvPr/>
              </p:nvSpPr>
              <p:spPr>
                <a:xfrm>
                  <a:off x="5403594" y="5917940"/>
                  <a:ext cx="16098" cy="47252"/>
                </a:xfrm>
                <a:custGeom>
                  <a:avLst/>
                  <a:gdLst/>
                  <a:ahLst/>
                  <a:cxnLst/>
                  <a:rect l="l" t="t" r="r" b="b"/>
                  <a:pathLst>
                    <a:path w="16098" h="47252" extrusionOk="0">
                      <a:moveTo>
                        <a:pt x="0" y="0"/>
                      </a:moveTo>
                      <a:cubicBezTo>
                        <a:pt x="0" y="0"/>
                        <a:pt x="15911" y="25245"/>
                        <a:pt x="16099" y="4725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23"/>
                <p:cNvSpPr/>
                <p:nvPr/>
              </p:nvSpPr>
              <p:spPr>
                <a:xfrm>
                  <a:off x="5403594" y="5917940"/>
                  <a:ext cx="19243" cy="47252"/>
                </a:xfrm>
                <a:custGeom>
                  <a:avLst/>
                  <a:gdLst/>
                  <a:ahLst/>
                  <a:cxnLst/>
                  <a:rect l="l" t="t" r="r" b="b"/>
                  <a:pathLst>
                    <a:path w="19243" h="47252" extrusionOk="0">
                      <a:moveTo>
                        <a:pt x="0" y="0"/>
                      </a:moveTo>
                      <a:cubicBezTo>
                        <a:pt x="12062" y="6898"/>
                        <a:pt x="18633" y="20224"/>
                        <a:pt x="19243" y="33691"/>
                      </a:cubicBezTo>
                      <a:cubicBezTo>
                        <a:pt x="19243" y="38243"/>
                        <a:pt x="18539" y="42982"/>
                        <a:pt x="16099" y="47252"/>
                      </a:cubicBezTo>
                      <a:cubicBezTo>
                        <a:pt x="13470" y="43076"/>
                        <a:pt x="11593" y="39463"/>
                        <a:pt x="9856" y="35803"/>
                      </a:cubicBezTo>
                      <a:cubicBezTo>
                        <a:pt x="4506" y="24307"/>
                        <a:pt x="329" y="13092"/>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02" name="Google Shape;702;p23"/>
            <p:cNvSpPr/>
            <p:nvPr/>
          </p:nvSpPr>
          <p:spPr>
            <a:xfrm>
              <a:off x="8181017" y="4874838"/>
              <a:ext cx="132439" cy="132408"/>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03" name="Google Shape;703;p23"/>
            <p:cNvGrpSpPr/>
            <p:nvPr/>
          </p:nvGrpSpPr>
          <p:grpSpPr>
            <a:xfrm>
              <a:off x="263045" y="3170200"/>
              <a:ext cx="330343" cy="514419"/>
              <a:chOff x="5176598" y="6288391"/>
              <a:chExt cx="128010" cy="199333"/>
            </a:xfrm>
          </p:grpSpPr>
          <p:sp>
            <p:nvSpPr>
              <p:cNvPr id="704" name="Google Shape;704;p23"/>
              <p:cNvSpPr/>
              <p:nvPr/>
            </p:nvSpPr>
            <p:spPr>
              <a:xfrm>
                <a:off x="5176598" y="6288391"/>
                <a:ext cx="102102" cy="115506"/>
              </a:xfrm>
              <a:custGeom>
                <a:avLst/>
                <a:gdLst/>
                <a:ahLst/>
                <a:cxnLst/>
                <a:rect l="l" t="t" r="r" b="b"/>
                <a:pathLst>
                  <a:path w="102102" h="115506" extrusionOk="0">
                    <a:moveTo>
                      <a:pt x="79010" y="25959"/>
                    </a:moveTo>
                    <a:lnTo>
                      <a:pt x="102102" y="84706"/>
                    </a:lnTo>
                    <a:cubicBezTo>
                      <a:pt x="70140" y="123465"/>
                      <a:pt x="25927" y="114643"/>
                      <a:pt x="25927" y="114643"/>
                    </a:cubicBezTo>
                    <a:lnTo>
                      <a:pt x="2835" y="55896"/>
                    </a:lnTo>
                    <a:cubicBezTo>
                      <a:pt x="-5426" y="34921"/>
                      <a:pt x="4994" y="11084"/>
                      <a:pt x="25927" y="2825"/>
                    </a:cubicBezTo>
                    <a:cubicBezTo>
                      <a:pt x="36441" y="-1304"/>
                      <a:pt x="47611" y="-741"/>
                      <a:pt x="57233" y="3435"/>
                    </a:cubicBezTo>
                    <a:cubicBezTo>
                      <a:pt x="66854" y="7611"/>
                      <a:pt x="74880" y="15448"/>
                      <a:pt x="79010" y="259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23"/>
              <p:cNvSpPr/>
              <p:nvPr/>
            </p:nvSpPr>
            <p:spPr>
              <a:xfrm>
                <a:off x="5202526" y="6373051"/>
                <a:ext cx="102082" cy="114673"/>
              </a:xfrm>
              <a:custGeom>
                <a:avLst/>
                <a:gdLst/>
                <a:ahLst/>
                <a:cxnLst/>
                <a:rect l="l" t="t" r="r" b="b"/>
                <a:pathLst>
                  <a:path w="102082" h="114673" extrusionOk="0">
                    <a:moveTo>
                      <a:pt x="76175" y="46"/>
                    </a:moveTo>
                    <a:lnTo>
                      <a:pt x="99267" y="58795"/>
                    </a:lnTo>
                    <a:cubicBezTo>
                      <a:pt x="107480" y="79723"/>
                      <a:pt x="97108" y="103607"/>
                      <a:pt x="76128" y="111865"/>
                    </a:cubicBezTo>
                    <a:cubicBezTo>
                      <a:pt x="55195" y="120077"/>
                      <a:pt x="31305" y="109660"/>
                      <a:pt x="23092" y="88685"/>
                    </a:cubicBezTo>
                    <a:lnTo>
                      <a:pt x="0" y="29937"/>
                    </a:lnTo>
                    <a:cubicBezTo>
                      <a:pt x="0" y="29937"/>
                      <a:pt x="44212" y="38758"/>
                      <a:pt x="76175"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06" name="Google Shape;706;p23"/>
            <p:cNvSpPr/>
            <p:nvPr/>
          </p:nvSpPr>
          <p:spPr>
            <a:xfrm>
              <a:off x="8581175" y="4056148"/>
              <a:ext cx="92528" cy="92506"/>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07" name="Google Shape;707;p23"/>
            <p:cNvGrpSpPr/>
            <p:nvPr/>
          </p:nvGrpSpPr>
          <p:grpSpPr>
            <a:xfrm>
              <a:off x="8581185" y="947441"/>
              <a:ext cx="241874" cy="241817"/>
              <a:chOff x="5265929" y="6035767"/>
              <a:chExt cx="93728" cy="93702"/>
            </a:xfrm>
          </p:grpSpPr>
          <p:sp>
            <p:nvSpPr>
              <p:cNvPr id="708" name="Google Shape;708;p23"/>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3"/>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10" name="Google Shape;710;p23"/>
            <p:cNvSpPr/>
            <p:nvPr/>
          </p:nvSpPr>
          <p:spPr>
            <a:xfrm>
              <a:off x="8843859" y="695602"/>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11" name="Google Shape;711;p23"/>
            <p:cNvGrpSpPr/>
            <p:nvPr/>
          </p:nvGrpSpPr>
          <p:grpSpPr>
            <a:xfrm>
              <a:off x="8661846" y="1339428"/>
              <a:ext cx="238945" cy="390039"/>
              <a:chOff x="4992770" y="6322046"/>
              <a:chExt cx="92593" cy="151137"/>
            </a:xfrm>
          </p:grpSpPr>
          <p:sp>
            <p:nvSpPr>
              <p:cNvPr id="712" name="Google Shape;712;p23"/>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23"/>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4" name="Google Shape;714;p23"/>
            <p:cNvGrpSpPr/>
            <p:nvPr/>
          </p:nvGrpSpPr>
          <p:grpSpPr>
            <a:xfrm>
              <a:off x="54388" y="203725"/>
              <a:ext cx="306173" cy="451300"/>
              <a:chOff x="6760481" y="4845696"/>
              <a:chExt cx="118644" cy="174875"/>
            </a:xfrm>
          </p:grpSpPr>
          <p:sp>
            <p:nvSpPr>
              <p:cNvPr id="715" name="Google Shape;715;p23"/>
              <p:cNvSpPr/>
              <p:nvPr/>
            </p:nvSpPr>
            <p:spPr>
              <a:xfrm>
                <a:off x="6760481" y="4845696"/>
                <a:ext cx="92458" cy="102701"/>
              </a:xfrm>
              <a:custGeom>
                <a:avLst/>
                <a:gdLst/>
                <a:ahLst/>
                <a:cxnLst/>
                <a:rect l="l" t="t" r="r" b="b"/>
                <a:pathLst>
                  <a:path w="92458" h="102701" extrusionOk="0">
                    <a:moveTo>
                      <a:pt x="69461" y="21440"/>
                    </a:moveTo>
                    <a:lnTo>
                      <a:pt x="92459" y="72539"/>
                    </a:lnTo>
                    <a:cubicBezTo>
                      <a:pt x="65753" y="108248"/>
                      <a:pt x="26187" y="102336"/>
                      <a:pt x="26187" y="102336"/>
                    </a:cubicBezTo>
                    <a:lnTo>
                      <a:pt x="3189" y="51236"/>
                    </a:lnTo>
                    <a:cubicBezTo>
                      <a:pt x="-5025" y="32983"/>
                      <a:pt x="3189" y="11398"/>
                      <a:pt x="21399" y="3186"/>
                    </a:cubicBezTo>
                    <a:cubicBezTo>
                      <a:pt x="30552" y="-943"/>
                      <a:pt x="40502" y="-896"/>
                      <a:pt x="49184" y="2388"/>
                    </a:cubicBezTo>
                    <a:cubicBezTo>
                      <a:pt x="57915" y="5673"/>
                      <a:pt x="65330" y="12290"/>
                      <a:pt x="69461" y="2144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3"/>
              <p:cNvSpPr/>
              <p:nvPr/>
            </p:nvSpPr>
            <p:spPr>
              <a:xfrm>
                <a:off x="6786668" y="4918235"/>
                <a:ext cx="92457" cy="102336"/>
              </a:xfrm>
              <a:custGeom>
                <a:avLst/>
                <a:gdLst/>
                <a:ahLst/>
                <a:cxnLst/>
                <a:rect l="l" t="t" r="r" b="b"/>
                <a:pathLst>
                  <a:path w="92457" h="102336" extrusionOk="0">
                    <a:moveTo>
                      <a:pt x="66272" y="0"/>
                    </a:moveTo>
                    <a:lnTo>
                      <a:pt x="89270" y="51100"/>
                    </a:lnTo>
                    <a:cubicBezTo>
                      <a:pt x="97483" y="69306"/>
                      <a:pt x="89270" y="90938"/>
                      <a:pt x="71013" y="99149"/>
                    </a:cubicBezTo>
                    <a:cubicBezTo>
                      <a:pt x="52802" y="107361"/>
                      <a:pt x="31165" y="99149"/>
                      <a:pt x="22998" y="80896"/>
                    </a:cubicBezTo>
                    <a:lnTo>
                      <a:pt x="0" y="29796"/>
                    </a:lnTo>
                    <a:cubicBezTo>
                      <a:pt x="0" y="29796"/>
                      <a:pt x="39566" y="35709"/>
                      <a:pt x="6627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7" name="Google Shape;717;p23"/>
            <p:cNvGrpSpPr/>
            <p:nvPr/>
          </p:nvGrpSpPr>
          <p:grpSpPr>
            <a:xfrm>
              <a:off x="954930" y="203717"/>
              <a:ext cx="294803" cy="332072"/>
              <a:chOff x="5656379" y="6000099"/>
              <a:chExt cx="114238" cy="128675"/>
            </a:xfrm>
          </p:grpSpPr>
          <p:sp>
            <p:nvSpPr>
              <p:cNvPr id="718" name="Google Shape;718;p23"/>
              <p:cNvSpPr/>
              <p:nvPr/>
            </p:nvSpPr>
            <p:spPr>
              <a:xfrm>
                <a:off x="5667321" y="6000099"/>
                <a:ext cx="103296" cy="125148"/>
              </a:xfrm>
              <a:custGeom>
                <a:avLst/>
                <a:gdLst/>
                <a:ahLst/>
                <a:cxnLst/>
                <a:rect l="l" t="t" r="r" b="b"/>
                <a:pathLst>
                  <a:path w="103296" h="125148" extrusionOk="0">
                    <a:moveTo>
                      <a:pt x="71763" y="125148"/>
                    </a:moveTo>
                    <a:cubicBezTo>
                      <a:pt x="86970" y="114872"/>
                      <a:pt x="84858" y="84231"/>
                      <a:pt x="66413" y="55091"/>
                    </a:cubicBezTo>
                    <a:cubicBezTo>
                      <a:pt x="47357" y="24967"/>
                      <a:pt x="18023" y="7840"/>
                      <a:pt x="892" y="16896"/>
                    </a:cubicBezTo>
                    <a:cubicBezTo>
                      <a:pt x="610" y="17037"/>
                      <a:pt x="282" y="17224"/>
                      <a:pt x="0" y="17412"/>
                    </a:cubicBezTo>
                    <a:lnTo>
                      <a:pt x="20557" y="3476"/>
                    </a:lnTo>
                    <a:cubicBezTo>
                      <a:pt x="21121" y="3100"/>
                      <a:pt x="21731" y="2772"/>
                      <a:pt x="22341" y="2443"/>
                    </a:cubicBezTo>
                    <a:cubicBezTo>
                      <a:pt x="39425" y="-6659"/>
                      <a:pt x="68760" y="10468"/>
                      <a:pt x="87862" y="40592"/>
                    </a:cubicBezTo>
                    <a:cubicBezTo>
                      <a:pt x="106260" y="69685"/>
                      <a:pt x="108420" y="100326"/>
                      <a:pt x="93212" y="110649"/>
                    </a:cubicBezTo>
                    <a:lnTo>
                      <a:pt x="71810" y="125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3"/>
              <p:cNvSpPr/>
              <p:nvPr/>
            </p:nvSpPr>
            <p:spPr>
              <a:xfrm>
                <a:off x="5656379" y="6014642"/>
                <a:ext cx="92801" cy="114132"/>
              </a:xfrm>
              <a:custGeom>
                <a:avLst/>
                <a:gdLst/>
                <a:ahLst/>
                <a:cxnLst/>
                <a:rect l="l" t="t" r="r" b="b"/>
                <a:pathLst>
                  <a:path w="92801" h="114132" extrusionOk="0">
                    <a:moveTo>
                      <a:pt x="77354" y="40596"/>
                    </a:moveTo>
                    <a:cubicBezTo>
                      <a:pt x="96457" y="70768"/>
                      <a:pt x="98052" y="102582"/>
                      <a:pt x="80968" y="111685"/>
                    </a:cubicBezTo>
                    <a:cubicBezTo>
                      <a:pt x="63884" y="120789"/>
                      <a:pt x="34550" y="103708"/>
                      <a:pt x="15447" y="73536"/>
                    </a:cubicBezTo>
                    <a:cubicBezTo>
                      <a:pt x="-3655" y="43365"/>
                      <a:pt x="-5251" y="11551"/>
                      <a:pt x="11833" y="2447"/>
                    </a:cubicBezTo>
                    <a:cubicBezTo>
                      <a:pt x="28918" y="-6656"/>
                      <a:pt x="58252" y="10425"/>
                      <a:pt x="77354" y="405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20" name="Google Shape;720;p23"/>
            <p:cNvSpPr/>
            <p:nvPr/>
          </p:nvSpPr>
          <p:spPr>
            <a:xfrm>
              <a:off x="519784" y="1142403"/>
              <a:ext cx="140300" cy="140267"/>
            </a:xfrm>
            <a:custGeom>
              <a:avLst/>
              <a:gdLst/>
              <a:ahLst/>
              <a:cxnLst/>
              <a:rect l="l" t="t" r="r" b="b"/>
              <a:pathLst>
                <a:path w="54380" h="54367" extrusionOk="0">
                  <a:moveTo>
                    <a:pt x="41528" y="4074"/>
                  </a:moveTo>
                  <a:cubicBezTo>
                    <a:pt x="54295" y="12004"/>
                    <a:pt x="58190" y="28755"/>
                    <a:pt x="50305" y="41519"/>
                  </a:cubicBezTo>
                  <a:cubicBezTo>
                    <a:pt x="42420" y="54282"/>
                    <a:pt x="25617" y="58176"/>
                    <a:pt x="12851" y="50294"/>
                  </a:cubicBezTo>
                  <a:cubicBezTo>
                    <a:pt x="85" y="42363"/>
                    <a:pt x="-3810" y="25612"/>
                    <a:pt x="4075" y="12848"/>
                  </a:cubicBezTo>
                  <a:cubicBezTo>
                    <a:pt x="12007" y="85"/>
                    <a:pt x="28762" y="-3809"/>
                    <a:pt x="41528" y="40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21" name="Google Shape;721;p23"/>
            <p:cNvGrpSpPr/>
            <p:nvPr/>
          </p:nvGrpSpPr>
          <p:grpSpPr>
            <a:xfrm>
              <a:off x="14599" y="853767"/>
              <a:ext cx="534455" cy="253164"/>
              <a:chOff x="5397430" y="6053815"/>
              <a:chExt cx="207105" cy="98099"/>
            </a:xfrm>
          </p:grpSpPr>
          <p:sp>
            <p:nvSpPr>
              <p:cNvPr id="722" name="Google Shape;722;p23"/>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23"/>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4" name="Google Shape;724;p23"/>
            <p:cNvGrpSpPr/>
            <p:nvPr/>
          </p:nvGrpSpPr>
          <p:grpSpPr>
            <a:xfrm>
              <a:off x="8535482" y="172162"/>
              <a:ext cx="330343" cy="514419"/>
              <a:chOff x="5176598" y="6288391"/>
              <a:chExt cx="128010" cy="199333"/>
            </a:xfrm>
          </p:grpSpPr>
          <p:sp>
            <p:nvSpPr>
              <p:cNvPr id="725" name="Google Shape;725;p23"/>
              <p:cNvSpPr/>
              <p:nvPr/>
            </p:nvSpPr>
            <p:spPr>
              <a:xfrm>
                <a:off x="5176598" y="6288391"/>
                <a:ext cx="102102" cy="115506"/>
              </a:xfrm>
              <a:custGeom>
                <a:avLst/>
                <a:gdLst/>
                <a:ahLst/>
                <a:cxnLst/>
                <a:rect l="l" t="t" r="r" b="b"/>
                <a:pathLst>
                  <a:path w="102102" h="115506" extrusionOk="0">
                    <a:moveTo>
                      <a:pt x="79010" y="25959"/>
                    </a:moveTo>
                    <a:lnTo>
                      <a:pt x="102102" y="84706"/>
                    </a:lnTo>
                    <a:cubicBezTo>
                      <a:pt x="70140" y="123465"/>
                      <a:pt x="25927" y="114643"/>
                      <a:pt x="25927" y="114643"/>
                    </a:cubicBezTo>
                    <a:lnTo>
                      <a:pt x="2835" y="55896"/>
                    </a:lnTo>
                    <a:cubicBezTo>
                      <a:pt x="-5426" y="34921"/>
                      <a:pt x="4994" y="11084"/>
                      <a:pt x="25927" y="2825"/>
                    </a:cubicBezTo>
                    <a:cubicBezTo>
                      <a:pt x="36441" y="-1304"/>
                      <a:pt x="47611" y="-741"/>
                      <a:pt x="57233" y="3435"/>
                    </a:cubicBezTo>
                    <a:cubicBezTo>
                      <a:pt x="66854" y="7611"/>
                      <a:pt x="74880" y="15448"/>
                      <a:pt x="79010" y="259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23"/>
              <p:cNvSpPr/>
              <p:nvPr/>
            </p:nvSpPr>
            <p:spPr>
              <a:xfrm>
                <a:off x="5202526" y="6373051"/>
                <a:ext cx="102082" cy="114673"/>
              </a:xfrm>
              <a:custGeom>
                <a:avLst/>
                <a:gdLst/>
                <a:ahLst/>
                <a:cxnLst/>
                <a:rect l="l" t="t" r="r" b="b"/>
                <a:pathLst>
                  <a:path w="102082" h="114673" extrusionOk="0">
                    <a:moveTo>
                      <a:pt x="76175" y="46"/>
                    </a:moveTo>
                    <a:lnTo>
                      <a:pt x="99267" y="58795"/>
                    </a:lnTo>
                    <a:cubicBezTo>
                      <a:pt x="107480" y="79723"/>
                      <a:pt x="97108" y="103607"/>
                      <a:pt x="76128" y="111865"/>
                    </a:cubicBezTo>
                    <a:cubicBezTo>
                      <a:pt x="55195" y="120077"/>
                      <a:pt x="31305" y="109660"/>
                      <a:pt x="23092" y="88685"/>
                    </a:cubicBezTo>
                    <a:lnTo>
                      <a:pt x="0" y="29937"/>
                    </a:lnTo>
                    <a:cubicBezTo>
                      <a:pt x="0" y="29937"/>
                      <a:pt x="44212" y="38758"/>
                      <a:pt x="76175"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35"/>
        <p:cNvGrpSpPr/>
        <p:nvPr/>
      </p:nvGrpSpPr>
      <p:grpSpPr>
        <a:xfrm>
          <a:off x="0" y="0"/>
          <a:ext cx="0" cy="0"/>
          <a:chOff x="0" y="0"/>
          <a:chExt cx="0" cy="0"/>
        </a:xfrm>
      </p:grpSpPr>
      <p:sp>
        <p:nvSpPr>
          <p:cNvPr id="236" name="Google Shape;236;p9"/>
          <p:cNvSpPr txBox="1">
            <a:spLocks noGrp="1"/>
          </p:cNvSpPr>
          <p:nvPr>
            <p:ph type="title"/>
          </p:nvPr>
        </p:nvSpPr>
        <p:spPr>
          <a:xfrm>
            <a:off x="2549400" y="1572450"/>
            <a:ext cx="4045200" cy="763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37" name="Google Shape;237;p9"/>
          <p:cNvSpPr txBox="1">
            <a:spLocks noGrp="1"/>
          </p:cNvSpPr>
          <p:nvPr>
            <p:ph type="subTitle" idx="1"/>
          </p:nvPr>
        </p:nvSpPr>
        <p:spPr>
          <a:xfrm>
            <a:off x="2549400" y="2335950"/>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grpSp>
        <p:nvGrpSpPr>
          <p:cNvPr id="238" name="Google Shape;238;p9"/>
          <p:cNvGrpSpPr/>
          <p:nvPr/>
        </p:nvGrpSpPr>
        <p:grpSpPr>
          <a:xfrm>
            <a:off x="164667" y="159241"/>
            <a:ext cx="8791424" cy="4892117"/>
            <a:chOff x="164667" y="159241"/>
            <a:chExt cx="8791424" cy="4892117"/>
          </a:xfrm>
        </p:grpSpPr>
        <p:grpSp>
          <p:nvGrpSpPr>
            <p:cNvPr id="239" name="Google Shape;239;p9"/>
            <p:cNvGrpSpPr/>
            <p:nvPr/>
          </p:nvGrpSpPr>
          <p:grpSpPr>
            <a:xfrm>
              <a:off x="7562360" y="159241"/>
              <a:ext cx="241874" cy="241817"/>
              <a:chOff x="5265929" y="6035767"/>
              <a:chExt cx="93728" cy="93702"/>
            </a:xfrm>
          </p:grpSpPr>
          <p:sp>
            <p:nvSpPr>
              <p:cNvPr id="240" name="Google Shape;240;p9"/>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9"/>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2" name="Google Shape;242;p9"/>
            <p:cNvGrpSpPr/>
            <p:nvPr/>
          </p:nvGrpSpPr>
          <p:grpSpPr>
            <a:xfrm>
              <a:off x="8421636" y="171430"/>
              <a:ext cx="534455" cy="253164"/>
              <a:chOff x="5397430" y="6053815"/>
              <a:chExt cx="207105" cy="98099"/>
            </a:xfrm>
          </p:grpSpPr>
          <p:sp>
            <p:nvSpPr>
              <p:cNvPr id="243" name="Google Shape;243;p9"/>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9"/>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5" name="Google Shape;245;p9"/>
            <p:cNvSpPr/>
            <p:nvPr/>
          </p:nvSpPr>
          <p:spPr>
            <a:xfrm>
              <a:off x="8053559" y="238639"/>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6" name="Google Shape;246;p9"/>
            <p:cNvGrpSpPr/>
            <p:nvPr/>
          </p:nvGrpSpPr>
          <p:grpSpPr>
            <a:xfrm>
              <a:off x="8573328" y="1230068"/>
              <a:ext cx="299920" cy="298672"/>
              <a:chOff x="5350529" y="6217395"/>
              <a:chExt cx="116221" cy="115733"/>
            </a:xfrm>
          </p:grpSpPr>
          <p:grpSp>
            <p:nvGrpSpPr>
              <p:cNvPr id="247" name="Google Shape;247;p9"/>
              <p:cNvGrpSpPr/>
              <p:nvPr/>
            </p:nvGrpSpPr>
            <p:grpSpPr>
              <a:xfrm>
                <a:off x="5350529" y="6217395"/>
                <a:ext cx="116221" cy="115733"/>
                <a:chOff x="5350529" y="6217395"/>
                <a:chExt cx="116221" cy="115733"/>
              </a:xfrm>
            </p:grpSpPr>
            <p:sp>
              <p:nvSpPr>
                <p:cNvPr id="248" name="Google Shape;248;p9"/>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9"/>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0" name="Google Shape;250;p9"/>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1" name="Google Shape;251;p9"/>
            <p:cNvGrpSpPr/>
            <p:nvPr/>
          </p:nvGrpSpPr>
          <p:grpSpPr>
            <a:xfrm>
              <a:off x="8668221" y="590528"/>
              <a:ext cx="238945" cy="390039"/>
              <a:chOff x="4992770" y="6322046"/>
              <a:chExt cx="92593" cy="151137"/>
            </a:xfrm>
          </p:grpSpPr>
          <p:sp>
            <p:nvSpPr>
              <p:cNvPr id="252" name="Google Shape;252;p9"/>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9"/>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 name="Google Shape;254;p9"/>
            <p:cNvGrpSpPr/>
            <p:nvPr/>
          </p:nvGrpSpPr>
          <p:grpSpPr>
            <a:xfrm>
              <a:off x="834089" y="4739923"/>
              <a:ext cx="387028" cy="257980"/>
              <a:chOff x="5326596" y="5889225"/>
              <a:chExt cx="149976" cy="99965"/>
            </a:xfrm>
          </p:grpSpPr>
          <p:grpSp>
            <p:nvGrpSpPr>
              <p:cNvPr id="255" name="Google Shape;255;p9"/>
              <p:cNvGrpSpPr/>
              <p:nvPr/>
            </p:nvGrpSpPr>
            <p:grpSpPr>
              <a:xfrm>
                <a:off x="5326596" y="5889225"/>
                <a:ext cx="149976" cy="99965"/>
                <a:chOff x="5326596" y="5889225"/>
                <a:chExt cx="149976" cy="99965"/>
              </a:xfrm>
            </p:grpSpPr>
            <p:sp>
              <p:nvSpPr>
                <p:cNvPr id="256" name="Google Shape;256;p9"/>
                <p:cNvSpPr/>
                <p:nvPr/>
              </p:nvSpPr>
              <p:spPr>
                <a:xfrm>
                  <a:off x="5326596" y="5889225"/>
                  <a:ext cx="130034" cy="99334"/>
                </a:xfrm>
                <a:custGeom>
                  <a:avLst/>
                  <a:gdLst/>
                  <a:ahLst/>
                  <a:cxnLst/>
                  <a:rect l="l" t="t" r="r" b="b"/>
                  <a:pathLst>
                    <a:path w="130034" h="99334" extrusionOk="0">
                      <a:moveTo>
                        <a:pt x="130035" y="4737"/>
                      </a:moveTo>
                      <a:cubicBezTo>
                        <a:pt x="125247" y="3563"/>
                        <a:pt x="119991" y="3892"/>
                        <a:pt x="114875" y="6051"/>
                      </a:cubicBezTo>
                      <a:lnTo>
                        <a:pt x="36024" y="39272"/>
                      </a:lnTo>
                      <a:cubicBezTo>
                        <a:pt x="21568" y="45325"/>
                        <a:pt x="13308" y="63532"/>
                        <a:pt x="17532" y="79674"/>
                      </a:cubicBezTo>
                      <a:cubicBezTo>
                        <a:pt x="20254" y="90091"/>
                        <a:pt x="27576" y="97176"/>
                        <a:pt x="36259" y="99334"/>
                      </a:cubicBezTo>
                      <a:lnTo>
                        <a:pt x="19879" y="95299"/>
                      </a:lnTo>
                      <a:cubicBezTo>
                        <a:pt x="11149" y="93188"/>
                        <a:pt x="3874" y="86055"/>
                        <a:pt x="1105" y="75685"/>
                      </a:cubicBezTo>
                      <a:cubicBezTo>
                        <a:pt x="-3119" y="59543"/>
                        <a:pt x="5141" y="41337"/>
                        <a:pt x="19550" y="35237"/>
                      </a:cubicBezTo>
                      <a:lnTo>
                        <a:pt x="98447" y="2015"/>
                      </a:lnTo>
                      <a:cubicBezTo>
                        <a:pt x="103564" y="-143"/>
                        <a:pt x="108773" y="-519"/>
                        <a:pt x="113607" y="654"/>
                      </a:cubicBezTo>
                      <a:lnTo>
                        <a:pt x="130035" y="469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9"/>
                <p:cNvSpPr/>
                <p:nvPr/>
              </p:nvSpPr>
              <p:spPr>
                <a:xfrm>
                  <a:off x="5343023" y="5893290"/>
                  <a:ext cx="133549" cy="95900"/>
                </a:xfrm>
                <a:custGeom>
                  <a:avLst/>
                  <a:gdLst/>
                  <a:ahLst/>
                  <a:cxnLst/>
                  <a:rect l="l" t="t" r="r" b="b"/>
                  <a:pathLst>
                    <a:path w="133549" h="95900" extrusionOk="0">
                      <a:moveTo>
                        <a:pt x="98494" y="1986"/>
                      </a:moveTo>
                      <a:cubicBezTo>
                        <a:pt x="112903" y="-4067"/>
                        <a:pt x="128157" y="4191"/>
                        <a:pt x="132428" y="20333"/>
                      </a:cubicBezTo>
                      <a:cubicBezTo>
                        <a:pt x="136699" y="36474"/>
                        <a:pt x="128392" y="54634"/>
                        <a:pt x="113936" y="60687"/>
                      </a:cubicBezTo>
                      <a:lnTo>
                        <a:pt x="35039" y="93909"/>
                      </a:lnTo>
                      <a:cubicBezTo>
                        <a:pt x="20630" y="99962"/>
                        <a:pt x="5376" y="91750"/>
                        <a:pt x="1105" y="75609"/>
                      </a:cubicBezTo>
                      <a:cubicBezTo>
                        <a:pt x="-3119" y="59467"/>
                        <a:pt x="5141" y="41261"/>
                        <a:pt x="19550" y="35207"/>
                      </a:cubicBezTo>
                      <a:lnTo>
                        <a:pt x="98447" y="19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9"/>
              <p:cNvGrpSpPr/>
              <p:nvPr/>
            </p:nvGrpSpPr>
            <p:grpSpPr>
              <a:xfrm>
                <a:off x="5403594" y="5917940"/>
                <a:ext cx="19243" cy="47252"/>
                <a:chOff x="5403594" y="5917940"/>
                <a:chExt cx="19243" cy="47252"/>
              </a:xfrm>
            </p:grpSpPr>
            <p:sp>
              <p:nvSpPr>
                <p:cNvPr id="259" name="Google Shape;259;p9"/>
                <p:cNvSpPr/>
                <p:nvPr/>
              </p:nvSpPr>
              <p:spPr>
                <a:xfrm>
                  <a:off x="5403594" y="5917940"/>
                  <a:ext cx="16098" cy="47252"/>
                </a:xfrm>
                <a:custGeom>
                  <a:avLst/>
                  <a:gdLst/>
                  <a:ahLst/>
                  <a:cxnLst/>
                  <a:rect l="l" t="t" r="r" b="b"/>
                  <a:pathLst>
                    <a:path w="16098" h="47252" extrusionOk="0">
                      <a:moveTo>
                        <a:pt x="0" y="0"/>
                      </a:moveTo>
                      <a:cubicBezTo>
                        <a:pt x="0" y="0"/>
                        <a:pt x="15911" y="25245"/>
                        <a:pt x="16099" y="4725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9"/>
                <p:cNvSpPr/>
                <p:nvPr/>
              </p:nvSpPr>
              <p:spPr>
                <a:xfrm>
                  <a:off x="5403594" y="5917940"/>
                  <a:ext cx="19243" cy="47252"/>
                </a:xfrm>
                <a:custGeom>
                  <a:avLst/>
                  <a:gdLst/>
                  <a:ahLst/>
                  <a:cxnLst/>
                  <a:rect l="l" t="t" r="r" b="b"/>
                  <a:pathLst>
                    <a:path w="19243" h="47252" extrusionOk="0">
                      <a:moveTo>
                        <a:pt x="0" y="0"/>
                      </a:moveTo>
                      <a:cubicBezTo>
                        <a:pt x="12062" y="6898"/>
                        <a:pt x="18633" y="20224"/>
                        <a:pt x="19243" y="33691"/>
                      </a:cubicBezTo>
                      <a:cubicBezTo>
                        <a:pt x="19243" y="38243"/>
                        <a:pt x="18539" y="42982"/>
                        <a:pt x="16099" y="47252"/>
                      </a:cubicBezTo>
                      <a:cubicBezTo>
                        <a:pt x="13470" y="43076"/>
                        <a:pt x="11593" y="39463"/>
                        <a:pt x="9856" y="35803"/>
                      </a:cubicBezTo>
                      <a:cubicBezTo>
                        <a:pt x="4506" y="24307"/>
                        <a:pt x="329" y="13092"/>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1" name="Google Shape;261;p9"/>
            <p:cNvGrpSpPr/>
            <p:nvPr/>
          </p:nvGrpSpPr>
          <p:grpSpPr>
            <a:xfrm>
              <a:off x="235942" y="4036851"/>
              <a:ext cx="388881" cy="476389"/>
              <a:chOff x="6570270" y="4782380"/>
              <a:chExt cx="150694" cy="184597"/>
            </a:xfrm>
          </p:grpSpPr>
          <p:sp>
            <p:nvSpPr>
              <p:cNvPr id="262" name="Google Shape;262;p9"/>
              <p:cNvSpPr/>
              <p:nvPr/>
            </p:nvSpPr>
            <p:spPr>
              <a:xfrm>
                <a:off x="6612024" y="4782380"/>
                <a:ext cx="108940" cy="114927"/>
              </a:xfrm>
              <a:custGeom>
                <a:avLst/>
                <a:gdLst/>
                <a:ahLst/>
                <a:cxnLst/>
                <a:rect l="l" t="t" r="r" b="b"/>
                <a:pathLst>
                  <a:path w="108940" h="114927" extrusionOk="0">
                    <a:moveTo>
                      <a:pt x="102083" y="63124"/>
                    </a:moveTo>
                    <a:lnTo>
                      <a:pt x="67211" y="114928"/>
                    </a:lnTo>
                    <a:cubicBezTo>
                      <a:pt x="17694" y="110658"/>
                      <a:pt x="0" y="69693"/>
                      <a:pt x="0" y="69693"/>
                    </a:cubicBezTo>
                    <a:lnTo>
                      <a:pt x="34873" y="17890"/>
                    </a:lnTo>
                    <a:cubicBezTo>
                      <a:pt x="47357" y="-645"/>
                      <a:pt x="72608" y="-5572"/>
                      <a:pt x="91100" y="6863"/>
                    </a:cubicBezTo>
                    <a:cubicBezTo>
                      <a:pt x="100393" y="13103"/>
                      <a:pt x="106213" y="22535"/>
                      <a:pt x="108185" y="32718"/>
                    </a:cubicBezTo>
                    <a:cubicBezTo>
                      <a:pt x="110156" y="42900"/>
                      <a:pt x="108325" y="53833"/>
                      <a:pt x="102083" y="631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9"/>
              <p:cNvSpPr/>
              <p:nvPr/>
            </p:nvSpPr>
            <p:spPr>
              <a:xfrm>
                <a:off x="6570270" y="4852074"/>
                <a:ext cx="108964" cy="114903"/>
              </a:xfrm>
              <a:custGeom>
                <a:avLst/>
                <a:gdLst/>
                <a:ahLst/>
                <a:cxnLst/>
                <a:rect l="l" t="t" r="r" b="b"/>
                <a:pathLst>
                  <a:path w="108964" h="114903" extrusionOk="0">
                    <a:moveTo>
                      <a:pt x="108965" y="45234"/>
                    </a:moveTo>
                    <a:lnTo>
                      <a:pt x="74092" y="97037"/>
                    </a:lnTo>
                    <a:cubicBezTo>
                      <a:pt x="61655" y="115526"/>
                      <a:pt x="36357" y="120499"/>
                      <a:pt x="17817" y="108018"/>
                    </a:cubicBezTo>
                    <a:cubicBezTo>
                      <a:pt x="-675" y="95583"/>
                      <a:pt x="-5556" y="70291"/>
                      <a:pt x="6882" y="51803"/>
                    </a:cubicBezTo>
                    <a:lnTo>
                      <a:pt x="41754" y="0"/>
                    </a:lnTo>
                    <a:cubicBezTo>
                      <a:pt x="41754" y="0"/>
                      <a:pt x="59401" y="40964"/>
                      <a:pt x="108965" y="452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 name="Google Shape;264;p9"/>
            <p:cNvGrpSpPr/>
            <p:nvPr/>
          </p:nvGrpSpPr>
          <p:grpSpPr>
            <a:xfrm>
              <a:off x="164680" y="4702880"/>
              <a:ext cx="294803" cy="332072"/>
              <a:chOff x="5656379" y="6000099"/>
              <a:chExt cx="114238" cy="128675"/>
            </a:xfrm>
          </p:grpSpPr>
          <p:sp>
            <p:nvSpPr>
              <p:cNvPr id="265" name="Google Shape;265;p9"/>
              <p:cNvSpPr/>
              <p:nvPr/>
            </p:nvSpPr>
            <p:spPr>
              <a:xfrm>
                <a:off x="5667321" y="6000099"/>
                <a:ext cx="103296" cy="125148"/>
              </a:xfrm>
              <a:custGeom>
                <a:avLst/>
                <a:gdLst/>
                <a:ahLst/>
                <a:cxnLst/>
                <a:rect l="l" t="t" r="r" b="b"/>
                <a:pathLst>
                  <a:path w="103296" h="125148" extrusionOk="0">
                    <a:moveTo>
                      <a:pt x="71763" y="125148"/>
                    </a:moveTo>
                    <a:cubicBezTo>
                      <a:pt x="86970" y="114872"/>
                      <a:pt x="84858" y="84231"/>
                      <a:pt x="66413" y="55091"/>
                    </a:cubicBezTo>
                    <a:cubicBezTo>
                      <a:pt x="47357" y="24967"/>
                      <a:pt x="18023" y="7840"/>
                      <a:pt x="892" y="16896"/>
                    </a:cubicBezTo>
                    <a:cubicBezTo>
                      <a:pt x="610" y="17037"/>
                      <a:pt x="282" y="17224"/>
                      <a:pt x="0" y="17412"/>
                    </a:cubicBezTo>
                    <a:lnTo>
                      <a:pt x="20557" y="3476"/>
                    </a:lnTo>
                    <a:cubicBezTo>
                      <a:pt x="21121" y="3100"/>
                      <a:pt x="21731" y="2772"/>
                      <a:pt x="22341" y="2443"/>
                    </a:cubicBezTo>
                    <a:cubicBezTo>
                      <a:pt x="39425" y="-6659"/>
                      <a:pt x="68760" y="10468"/>
                      <a:pt x="87862" y="40592"/>
                    </a:cubicBezTo>
                    <a:cubicBezTo>
                      <a:pt x="106260" y="69685"/>
                      <a:pt x="108420" y="100326"/>
                      <a:pt x="93212" y="110649"/>
                    </a:cubicBezTo>
                    <a:lnTo>
                      <a:pt x="71810" y="125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9"/>
              <p:cNvSpPr/>
              <p:nvPr/>
            </p:nvSpPr>
            <p:spPr>
              <a:xfrm>
                <a:off x="5656379" y="6014642"/>
                <a:ext cx="92801" cy="114132"/>
              </a:xfrm>
              <a:custGeom>
                <a:avLst/>
                <a:gdLst/>
                <a:ahLst/>
                <a:cxnLst/>
                <a:rect l="l" t="t" r="r" b="b"/>
                <a:pathLst>
                  <a:path w="92801" h="114132" extrusionOk="0">
                    <a:moveTo>
                      <a:pt x="77354" y="40596"/>
                    </a:moveTo>
                    <a:cubicBezTo>
                      <a:pt x="96457" y="70768"/>
                      <a:pt x="98052" y="102582"/>
                      <a:pt x="80968" y="111685"/>
                    </a:cubicBezTo>
                    <a:cubicBezTo>
                      <a:pt x="63884" y="120789"/>
                      <a:pt x="34550" y="103708"/>
                      <a:pt x="15447" y="73536"/>
                    </a:cubicBezTo>
                    <a:cubicBezTo>
                      <a:pt x="-3655" y="43365"/>
                      <a:pt x="-5251" y="11551"/>
                      <a:pt x="11833" y="2447"/>
                    </a:cubicBezTo>
                    <a:cubicBezTo>
                      <a:pt x="28918" y="-6656"/>
                      <a:pt x="58252" y="10425"/>
                      <a:pt x="77354" y="405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7" name="Google Shape;267;p9"/>
            <p:cNvSpPr/>
            <p:nvPr/>
          </p:nvSpPr>
          <p:spPr>
            <a:xfrm>
              <a:off x="164667" y="3914088"/>
              <a:ext cx="132439" cy="132408"/>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8" name="Google Shape;268;p9"/>
            <p:cNvGrpSpPr/>
            <p:nvPr/>
          </p:nvGrpSpPr>
          <p:grpSpPr>
            <a:xfrm>
              <a:off x="1703485" y="4809541"/>
              <a:ext cx="241874" cy="241817"/>
              <a:chOff x="5265929" y="6035767"/>
              <a:chExt cx="93728" cy="93702"/>
            </a:xfrm>
          </p:grpSpPr>
          <p:sp>
            <p:nvSpPr>
              <p:cNvPr id="269" name="Google Shape;269;p9"/>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9"/>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1" name="Google Shape;271;p9"/>
            <p:cNvSpPr/>
            <p:nvPr/>
          </p:nvSpPr>
          <p:spPr>
            <a:xfrm>
              <a:off x="1402922" y="4809539"/>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2" name="Google Shape;272;p9"/>
            <p:cNvGrpSpPr/>
            <p:nvPr/>
          </p:nvGrpSpPr>
          <p:grpSpPr>
            <a:xfrm>
              <a:off x="459471" y="3424653"/>
              <a:ext cx="238945" cy="390039"/>
              <a:chOff x="4992770" y="6322046"/>
              <a:chExt cx="92593" cy="151137"/>
            </a:xfrm>
          </p:grpSpPr>
          <p:sp>
            <p:nvSpPr>
              <p:cNvPr id="273" name="Google Shape;273;p9"/>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9"/>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5"/>
        <p:cNvGrpSpPr/>
        <p:nvPr/>
      </p:nvGrpSpPr>
      <p:grpSpPr>
        <a:xfrm>
          <a:off x="0" y="0"/>
          <a:ext cx="0" cy="0"/>
          <a:chOff x="0" y="0"/>
          <a:chExt cx="0" cy="0"/>
        </a:xfrm>
      </p:grpSpPr>
      <p:sp>
        <p:nvSpPr>
          <p:cNvPr id="276" name="Google Shape;276;p10"/>
          <p:cNvSpPr>
            <a:spLocks noGrp="1"/>
          </p:cNvSpPr>
          <p:nvPr>
            <p:ph type="pic" idx="2"/>
          </p:nvPr>
        </p:nvSpPr>
        <p:spPr>
          <a:xfrm>
            <a:off x="0" y="0"/>
            <a:ext cx="9153600" cy="5143500"/>
          </a:xfrm>
          <a:prstGeom prst="rect">
            <a:avLst/>
          </a:prstGeom>
          <a:noFill/>
          <a:ln>
            <a:noFill/>
          </a:ln>
        </p:spPr>
      </p:sp>
      <p:sp>
        <p:nvSpPr>
          <p:cNvPr id="277" name="Google Shape;277;p10"/>
          <p:cNvSpPr txBox="1">
            <a:spLocks noGrp="1"/>
          </p:cNvSpPr>
          <p:nvPr>
            <p:ph type="title"/>
          </p:nvPr>
        </p:nvSpPr>
        <p:spPr>
          <a:xfrm>
            <a:off x="722375" y="539500"/>
            <a:ext cx="2661900" cy="15210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78"/>
        <p:cNvGrpSpPr/>
        <p:nvPr/>
      </p:nvGrpSpPr>
      <p:grpSpPr>
        <a:xfrm>
          <a:off x="0" y="0"/>
          <a:ext cx="0" cy="0"/>
          <a:chOff x="0" y="0"/>
          <a:chExt cx="0" cy="0"/>
        </a:xfrm>
      </p:grpSpPr>
      <p:sp>
        <p:nvSpPr>
          <p:cNvPr id="279" name="Google Shape;279;p11"/>
          <p:cNvSpPr txBox="1">
            <a:spLocks noGrp="1"/>
          </p:cNvSpPr>
          <p:nvPr>
            <p:ph type="title" hasCustomPrompt="1"/>
          </p:nvPr>
        </p:nvSpPr>
        <p:spPr>
          <a:xfrm>
            <a:off x="879474" y="1712700"/>
            <a:ext cx="4090500" cy="1260900"/>
          </a:xfrm>
          <a:prstGeom prst="rect">
            <a:avLst/>
          </a:prstGeom>
        </p:spPr>
        <p:txBody>
          <a:bodyPr spcFirstLastPara="1" wrap="square" lIns="91425" tIns="91425" rIns="91425" bIns="91425" anchor="b" anchorCtr="0">
            <a:noAutofit/>
          </a:bodyPr>
          <a:lstStyle>
            <a:lvl1pPr lvl="0" algn="l">
              <a:spcBef>
                <a:spcPts val="0"/>
              </a:spcBef>
              <a:spcAft>
                <a:spcPts val="0"/>
              </a:spcAft>
              <a:buSzPts val="12000"/>
              <a:buNone/>
              <a:defRPr sz="8000">
                <a:solidFill>
                  <a:schemeClr val="l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80" name="Google Shape;280;p11"/>
          <p:cNvSpPr txBox="1">
            <a:spLocks noGrp="1"/>
          </p:cNvSpPr>
          <p:nvPr>
            <p:ph type="subTitle" idx="1"/>
          </p:nvPr>
        </p:nvSpPr>
        <p:spPr>
          <a:xfrm>
            <a:off x="879450" y="2973625"/>
            <a:ext cx="4090500" cy="457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grpSp>
        <p:nvGrpSpPr>
          <p:cNvPr id="281" name="Google Shape;281;p11"/>
          <p:cNvGrpSpPr/>
          <p:nvPr/>
        </p:nvGrpSpPr>
        <p:grpSpPr>
          <a:xfrm>
            <a:off x="146335" y="0"/>
            <a:ext cx="1364826" cy="5028018"/>
            <a:chOff x="146335" y="0"/>
            <a:chExt cx="1364826" cy="5028018"/>
          </a:xfrm>
        </p:grpSpPr>
        <p:grpSp>
          <p:nvGrpSpPr>
            <p:cNvPr id="282" name="Google Shape;282;p11"/>
            <p:cNvGrpSpPr/>
            <p:nvPr/>
          </p:nvGrpSpPr>
          <p:grpSpPr>
            <a:xfrm>
              <a:off x="879470" y="4513600"/>
              <a:ext cx="330343" cy="514419"/>
              <a:chOff x="5176598" y="6288391"/>
              <a:chExt cx="128010" cy="199333"/>
            </a:xfrm>
          </p:grpSpPr>
          <p:sp>
            <p:nvSpPr>
              <p:cNvPr id="283" name="Google Shape;283;p11"/>
              <p:cNvSpPr/>
              <p:nvPr/>
            </p:nvSpPr>
            <p:spPr>
              <a:xfrm>
                <a:off x="5176598" y="6288391"/>
                <a:ext cx="102102" cy="115506"/>
              </a:xfrm>
              <a:custGeom>
                <a:avLst/>
                <a:gdLst/>
                <a:ahLst/>
                <a:cxnLst/>
                <a:rect l="l" t="t" r="r" b="b"/>
                <a:pathLst>
                  <a:path w="102102" h="115506" extrusionOk="0">
                    <a:moveTo>
                      <a:pt x="79010" y="25959"/>
                    </a:moveTo>
                    <a:lnTo>
                      <a:pt x="102102" y="84706"/>
                    </a:lnTo>
                    <a:cubicBezTo>
                      <a:pt x="70140" y="123465"/>
                      <a:pt x="25927" y="114643"/>
                      <a:pt x="25927" y="114643"/>
                    </a:cubicBezTo>
                    <a:lnTo>
                      <a:pt x="2835" y="55896"/>
                    </a:lnTo>
                    <a:cubicBezTo>
                      <a:pt x="-5426" y="34921"/>
                      <a:pt x="4994" y="11084"/>
                      <a:pt x="25927" y="2825"/>
                    </a:cubicBezTo>
                    <a:cubicBezTo>
                      <a:pt x="36441" y="-1304"/>
                      <a:pt x="47611" y="-741"/>
                      <a:pt x="57233" y="3435"/>
                    </a:cubicBezTo>
                    <a:cubicBezTo>
                      <a:pt x="66854" y="7611"/>
                      <a:pt x="74880" y="15448"/>
                      <a:pt x="79010" y="259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1"/>
              <p:cNvSpPr/>
              <p:nvPr/>
            </p:nvSpPr>
            <p:spPr>
              <a:xfrm>
                <a:off x="5202526" y="6373051"/>
                <a:ext cx="102082" cy="114673"/>
              </a:xfrm>
              <a:custGeom>
                <a:avLst/>
                <a:gdLst/>
                <a:ahLst/>
                <a:cxnLst/>
                <a:rect l="l" t="t" r="r" b="b"/>
                <a:pathLst>
                  <a:path w="102082" h="114673" extrusionOk="0">
                    <a:moveTo>
                      <a:pt x="76175" y="46"/>
                    </a:moveTo>
                    <a:lnTo>
                      <a:pt x="99267" y="58795"/>
                    </a:lnTo>
                    <a:cubicBezTo>
                      <a:pt x="107480" y="79723"/>
                      <a:pt x="97108" y="103607"/>
                      <a:pt x="76128" y="111865"/>
                    </a:cubicBezTo>
                    <a:cubicBezTo>
                      <a:pt x="55195" y="120077"/>
                      <a:pt x="31305" y="109660"/>
                      <a:pt x="23092" y="88685"/>
                    </a:cubicBezTo>
                    <a:lnTo>
                      <a:pt x="0" y="29937"/>
                    </a:lnTo>
                    <a:cubicBezTo>
                      <a:pt x="0" y="29937"/>
                      <a:pt x="44212" y="38758"/>
                      <a:pt x="76175"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 name="Google Shape;285;p11"/>
            <p:cNvGrpSpPr/>
            <p:nvPr/>
          </p:nvGrpSpPr>
          <p:grpSpPr>
            <a:xfrm rot="-2993399">
              <a:off x="1086867" y="36813"/>
              <a:ext cx="306178" cy="451290"/>
              <a:chOff x="6760481" y="4845696"/>
              <a:chExt cx="118644" cy="174875"/>
            </a:xfrm>
          </p:grpSpPr>
          <p:sp>
            <p:nvSpPr>
              <p:cNvPr id="286" name="Google Shape;286;p11"/>
              <p:cNvSpPr/>
              <p:nvPr/>
            </p:nvSpPr>
            <p:spPr>
              <a:xfrm>
                <a:off x="6760481" y="4845696"/>
                <a:ext cx="92458" cy="102701"/>
              </a:xfrm>
              <a:custGeom>
                <a:avLst/>
                <a:gdLst/>
                <a:ahLst/>
                <a:cxnLst/>
                <a:rect l="l" t="t" r="r" b="b"/>
                <a:pathLst>
                  <a:path w="92458" h="102701" extrusionOk="0">
                    <a:moveTo>
                      <a:pt x="69461" y="21440"/>
                    </a:moveTo>
                    <a:lnTo>
                      <a:pt x="92459" y="72539"/>
                    </a:lnTo>
                    <a:cubicBezTo>
                      <a:pt x="65753" y="108248"/>
                      <a:pt x="26187" y="102336"/>
                      <a:pt x="26187" y="102336"/>
                    </a:cubicBezTo>
                    <a:lnTo>
                      <a:pt x="3189" y="51236"/>
                    </a:lnTo>
                    <a:cubicBezTo>
                      <a:pt x="-5025" y="32983"/>
                      <a:pt x="3189" y="11398"/>
                      <a:pt x="21399" y="3186"/>
                    </a:cubicBezTo>
                    <a:cubicBezTo>
                      <a:pt x="30552" y="-943"/>
                      <a:pt x="40502" y="-896"/>
                      <a:pt x="49184" y="2388"/>
                    </a:cubicBezTo>
                    <a:cubicBezTo>
                      <a:pt x="57915" y="5673"/>
                      <a:pt x="65330" y="12290"/>
                      <a:pt x="69461" y="2144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1"/>
              <p:cNvSpPr/>
              <p:nvPr/>
            </p:nvSpPr>
            <p:spPr>
              <a:xfrm>
                <a:off x="6786668" y="4918235"/>
                <a:ext cx="92457" cy="102336"/>
              </a:xfrm>
              <a:custGeom>
                <a:avLst/>
                <a:gdLst/>
                <a:ahLst/>
                <a:cxnLst/>
                <a:rect l="l" t="t" r="r" b="b"/>
                <a:pathLst>
                  <a:path w="92457" h="102336" extrusionOk="0">
                    <a:moveTo>
                      <a:pt x="66272" y="0"/>
                    </a:moveTo>
                    <a:lnTo>
                      <a:pt x="89270" y="51100"/>
                    </a:lnTo>
                    <a:cubicBezTo>
                      <a:pt x="97483" y="69306"/>
                      <a:pt x="89270" y="90938"/>
                      <a:pt x="71013" y="99149"/>
                    </a:cubicBezTo>
                    <a:cubicBezTo>
                      <a:pt x="52802" y="107361"/>
                      <a:pt x="31165" y="99149"/>
                      <a:pt x="22998" y="80896"/>
                    </a:cubicBezTo>
                    <a:lnTo>
                      <a:pt x="0" y="29796"/>
                    </a:lnTo>
                    <a:cubicBezTo>
                      <a:pt x="0" y="29796"/>
                      <a:pt x="39566" y="35709"/>
                      <a:pt x="6627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8" name="Google Shape;288;p11"/>
            <p:cNvGrpSpPr/>
            <p:nvPr/>
          </p:nvGrpSpPr>
          <p:grpSpPr>
            <a:xfrm>
              <a:off x="219804" y="4513593"/>
              <a:ext cx="473323" cy="257551"/>
              <a:chOff x="6746852" y="4668372"/>
              <a:chExt cx="183416" cy="99799"/>
            </a:xfrm>
          </p:grpSpPr>
          <p:grpSp>
            <p:nvGrpSpPr>
              <p:cNvPr id="289" name="Google Shape;289;p11"/>
              <p:cNvGrpSpPr/>
              <p:nvPr/>
            </p:nvGrpSpPr>
            <p:grpSpPr>
              <a:xfrm>
                <a:off x="6746852" y="4668372"/>
                <a:ext cx="183416" cy="99799"/>
                <a:chOff x="6746852" y="4668372"/>
                <a:chExt cx="183416" cy="99799"/>
              </a:xfrm>
            </p:grpSpPr>
            <p:sp>
              <p:nvSpPr>
                <p:cNvPr id="290" name="Google Shape;290;p11"/>
                <p:cNvSpPr/>
                <p:nvPr/>
              </p:nvSpPr>
              <p:spPr>
                <a:xfrm>
                  <a:off x="6746852" y="4668372"/>
                  <a:ext cx="175223" cy="75026"/>
                </a:xfrm>
                <a:custGeom>
                  <a:avLst/>
                  <a:gdLst/>
                  <a:ahLst/>
                  <a:cxnLst/>
                  <a:rect l="l" t="t" r="r" b="b"/>
                  <a:pathLst>
                    <a:path w="175223" h="75026" extrusionOk="0">
                      <a:moveTo>
                        <a:pt x="175223" y="39036"/>
                      </a:moveTo>
                      <a:cubicBezTo>
                        <a:pt x="171187" y="34860"/>
                        <a:pt x="165695" y="31904"/>
                        <a:pt x="159218" y="30871"/>
                      </a:cubicBezTo>
                      <a:lnTo>
                        <a:pt x="59435" y="14730"/>
                      </a:lnTo>
                      <a:cubicBezTo>
                        <a:pt x="41178" y="11727"/>
                        <a:pt x="21465" y="24771"/>
                        <a:pt x="15598" y="43588"/>
                      </a:cubicBezTo>
                      <a:cubicBezTo>
                        <a:pt x="11796" y="55694"/>
                        <a:pt x="14659" y="67425"/>
                        <a:pt x="22028" y="75026"/>
                      </a:cubicBezTo>
                      <a:lnTo>
                        <a:pt x="8135" y="60715"/>
                      </a:lnTo>
                      <a:cubicBezTo>
                        <a:pt x="720" y="53113"/>
                        <a:pt x="-2096" y="41429"/>
                        <a:pt x="1658" y="29323"/>
                      </a:cubicBezTo>
                      <a:cubicBezTo>
                        <a:pt x="7525" y="10507"/>
                        <a:pt x="27238" y="-2538"/>
                        <a:pt x="45496" y="418"/>
                      </a:cubicBezTo>
                      <a:lnTo>
                        <a:pt x="145326" y="16607"/>
                      </a:lnTo>
                      <a:cubicBezTo>
                        <a:pt x="151803" y="17639"/>
                        <a:pt x="157247" y="20548"/>
                        <a:pt x="161331" y="24724"/>
                      </a:cubicBezTo>
                      <a:lnTo>
                        <a:pt x="175223" y="3903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1"/>
                <p:cNvSpPr/>
                <p:nvPr/>
              </p:nvSpPr>
              <p:spPr>
                <a:xfrm>
                  <a:off x="6760780" y="4682637"/>
                  <a:ext cx="169488" cy="85534"/>
                </a:xfrm>
                <a:custGeom>
                  <a:avLst/>
                  <a:gdLst/>
                  <a:ahLst/>
                  <a:cxnLst/>
                  <a:rect l="l" t="t" r="r" b="b"/>
                  <a:pathLst>
                    <a:path w="169488" h="85534" extrusionOk="0">
                      <a:moveTo>
                        <a:pt x="145337" y="16606"/>
                      </a:moveTo>
                      <a:cubicBezTo>
                        <a:pt x="163595" y="19563"/>
                        <a:pt x="173686" y="37440"/>
                        <a:pt x="167819" y="56257"/>
                      </a:cubicBezTo>
                      <a:cubicBezTo>
                        <a:pt x="161952" y="75073"/>
                        <a:pt x="142239" y="88071"/>
                        <a:pt x="123981" y="85115"/>
                      </a:cubicBezTo>
                      <a:lnTo>
                        <a:pt x="24151" y="68926"/>
                      </a:lnTo>
                      <a:cubicBezTo>
                        <a:pt x="5894" y="65970"/>
                        <a:pt x="-4197" y="48139"/>
                        <a:pt x="1670" y="29323"/>
                      </a:cubicBezTo>
                      <a:cubicBezTo>
                        <a:pt x="7537" y="10506"/>
                        <a:pt x="27249" y="-2538"/>
                        <a:pt x="45507" y="418"/>
                      </a:cubicBezTo>
                      <a:lnTo>
                        <a:pt x="145337" y="1660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 name="Google Shape;292;p11"/>
              <p:cNvGrpSpPr/>
              <p:nvPr/>
            </p:nvGrpSpPr>
            <p:grpSpPr>
              <a:xfrm>
                <a:off x="6840408" y="4698164"/>
                <a:ext cx="18501" cy="57434"/>
                <a:chOff x="6840408" y="4698164"/>
                <a:chExt cx="18501" cy="57434"/>
              </a:xfrm>
            </p:grpSpPr>
            <p:sp>
              <p:nvSpPr>
                <p:cNvPr id="293" name="Google Shape;293;p11"/>
                <p:cNvSpPr/>
                <p:nvPr/>
              </p:nvSpPr>
              <p:spPr>
                <a:xfrm>
                  <a:off x="6840408" y="4698211"/>
                  <a:ext cx="13517" cy="57387"/>
                </a:xfrm>
                <a:custGeom>
                  <a:avLst/>
                  <a:gdLst/>
                  <a:ahLst/>
                  <a:cxnLst/>
                  <a:rect l="l" t="t" r="r" b="b"/>
                  <a:pathLst>
                    <a:path w="13517" h="57387" extrusionOk="0">
                      <a:moveTo>
                        <a:pt x="13517" y="0"/>
                      </a:moveTo>
                      <a:cubicBezTo>
                        <a:pt x="13517" y="0"/>
                        <a:pt x="13658" y="35240"/>
                        <a:pt x="0" y="57387"/>
                      </a:cubicBezTo>
                    </a:path>
                  </a:pathLst>
                </a:custGeom>
                <a:solidFill>
                  <a:srgbClr val="E175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1"/>
                <p:cNvSpPr/>
                <p:nvPr/>
              </p:nvSpPr>
              <p:spPr>
                <a:xfrm>
                  <a:off x="6840408" y="4698164"/>
                  <a:ext cx="18501" cy="57434"/>
                </a:xfrm>
                <a:custGeom>
                  <a:avLst/>
                  <a:gdLst/>
                  <a:ahLst/>
                  <a:cxnLst/>
                  <a:rect l="l" t="t" r="r" b="b"/>
                  <a:pathLst>
                    <a:path w="18501" h="57434" extrusionOk="0">
                      <a:moveTo>
                        <a:pt x="13517" y="47"/>
                      </a:moveTo>
                      <a:cubicBezTo>
                        <a:pt x="21262" y="14499"/>
                        <a:pt x="19478" y="31955"/>
                        <a:pt x="11640" y="45844"/>
                      </a:cubicBezTo>
                      <a:cubicBezTo>
                        <a:pt x="8824" y="50396"/>
                        <a:pt x="5116" y="54713"/>
                        <a:pt x="0" y="57434"/>
                      </a:cubicBezTo>
                      <a:cubicBezTo>
                        <a:pt x="0" y="51616"/>
                        <a:pt x="375" y="46830"/>
                        <a:pt x="938" y="42044"/>
                      </a:cubicBezTo>
                      <a:cubicBezTo>
                        <a:pt x="2816" y="27169"/>
                        <a:pt x="5632" y="13326"/>
                        <a:pt x="13517" y="0"/>
                      </a:cubicBezTo>
                      <a:lnTo>
                        <a:pt x="1351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95" name="Google Shape;295;p11"/>
            <p:cNvSpPr/>
            <p:nvPr/>
          </p:nvSpPr>
          <p:spPr>
            <a:xfrm>
              <a:off x="276746" y="4142903"/>
              <a:ext cx="140300" cy="140267"/>
            </a:xfrm>
            <a:custGeom>
              <a:avLst/>
              <a:gdLst/>
              <a:ahLst/>
              <a:cxnLst/>
              <a:rect l="l" t="t" r="r" b="b"/>
              <a:pathLst>
                <a:path w="54380" h="54367" extrusionOk="0">
                  <a:moveTo>
                    <a:pt x="41528" y="4074"/>
                  </a:moveTo>
                  <a:cubicBezTo>
                    <a:pt x="54295" y="12004"/>
                    <a:pt x="58190" y="28755"/>
                    <a:pt x="50305" y="41519"/>
                  </a:cubicBezTo>
                  <a:cubicBezTo>
                    <a:pt x="42420" y="54282"/>
                    <a:pt x="25617" y="58176"/>
                    <a:pt x="12851" y="50294"/>
                  </a:cubicBezTo>
                  <a:cubicBezTo>
                    <a:pt x="85" y="42363"/>
                    <a:pt x="-3810" y="25612"/>
                    <a:pt x="4075" y="12848"/>
                  </a:cubicBezTo>
                  <a:cubicBezTo>
                    <a:pt x="12007" y="85"/>
                    <a:pt x="28762" y="-3809"/>
                    <a:pt x="41528" y="40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6" name="Google Shape;296;p11"/>
            <p:cNvGrpSpPr/>
            <p:nvPr/>
          </p:nvGrpSpPr>
          <p:grpSpPr>
            <a:xfrm>
              <a:off x="146335" y="176641"/>
              <a:ext cx="241874" cy="241817"/>
              <a:chOff x="5265929" y="6035767"/>
              <a:chExt cx="93728" cy="93702"/>
            </a:xfrm>
          </p:grpSpPr>
          <p:sp>
            <p:nvSpPr>
              <p:cNvPr id="297" name="Google Shape;297;p11"/>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1"/>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 name="Google Shape;299;p11"/>
            <p:cNvGrpSpPr/>
            <p:nvPr/>
          </p:nvGrpSpPr>
          <p:grpSpPr>
            <a:xfrm>
              <a:off x="549591" y="240831"/>
              <a:ext cx="299920" cy="298672"/>
              <a:chOff x="5350529" y="6217395"/>
              <a:chExt cx="116221" cy="115733"/>
            </a:xfrm>
          </p:grpSpPr>
          <p:grpSp>
            <p:nvGrpSpPr>
              <p:cNvPr id="300" name="Google Shape;300;p11"/>
              <p:cNvGrpSpPr/>
              <p:nvPr/>
            </p:nvGrpSpPr>
            <p:grpSpPr>
              <a:xfrm>
                <a:off x="5350529" y="6217395"/>
                <a:ext cx="116221" cy="115733"/>
                <a:chOff x="5350529" y="6217395"/>
                <a:chExt cx="116221" cy="115733"/>
              </a:xfrm>
            </p:grpSpPr>
            <p:sp>
              <p:nvSpPr>
                <p:cNvPr id="301" name="Google Shape;301;p11"/>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1"/>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3" name="Google Shape;303;p11"/>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4" name="Google Shape;304;p11"/>
            <p:cNvSpPr/>
            <p:nvPr/>
          </p:nvSpPr>
          <p:spPr>
            <a:xfrm>
              <a:off x="219809" y="842977"/>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0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06"/>
        <p:cNvGrpSpPr/>
        <p:nvPr/>
      </p:nvGrpSpPr>
      <p:grpSpPr>
        <a:xfrm>
          <a:off x="0" y="0"/>
          <a:ext cx="0" cy="0"/>
          <a:chOff x="0" y="0"/>
          <a:chExt cx="0" cy="0"/>
        </a:xfrm>
      </p:grpSpPr>
      <p:sp>
        <p:nvSpPr>
          <p:cNvPr id="307" name="Google Shape;307;p13"/>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308" name="Google Shape;308;p13"/>
          <p:cNvSpPr txBox="1">
            <a:spLocks noGrp="1"/>
          </p:cNvSpPr>
          <p:nvPr>
            <p:ph type="title" idx="2" hasCustomPrompt="1"/>
          </p:nvPr>
        </p:nvSpPr>
        <p:spPr>
          <a:xfrm>
            <a:off x="722377" y="1656075"/>
            <a:ext cx="608100" cy="52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b="1">
                <a:solidFill>
                  <a:schemeClr val="lt2"/>
                </a:solidFill>
                <a:latin typeface="Kanit"/>
                <a:ea typeface="Kanit"/>
                <a:cs typeface="Kanit"/>
                <a:sym typeface="Kanit"/>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09" name="Google Shape;309;p13"/>
          <p:cNvSpPr txBox="1">
            <a:spLocks noGrp="1"/>
          </p:cNvSpPr>
          <p:nvPr>
            <p:ph type="title" idx="3" hasCustomPrompt="1"/>
          </p:nvPr>
        </p:nvSpPr>
        <p:spPr>
          <a:xfrm>
            <a:off x="4700927" y="1656075"/>
            <a:ext cx="608100" cy="52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b="1">
                <a:solidFill>
                  <a:schemeClr val="lt2"/>
                </a:solidFill>
                <a:latin typeface="Kanit"/>
                <a:ea typeface="Kanit"/>
                <a:cs typeface="Kanit"/>
                <a:sym typeface="Kanit"/>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10" name="Google Shape;310;p13"/>
          <p:cNvSpPr txBox="1">
            <a:spLocks noGrp="1"/>
          </p:cNvSpPr>
          <p:nvPr>
            <p:ph type="title" idx="4" hasCustomPrompt="1"/>
          </p:nvPr>
        </p:nvSpPr>
        <p:spPr>
          <a:xfrm>
            <a:off x="722383" y="3343075"/>
            <a:ext cx="608100" cy="52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b="1">
                <a:solidFill>
                  <a:schemeClr val="lt2"/>
                </a:solidFill>
                <a:latin typeface="Kanit"/>
                <a:ea typeface="Kanit"/>
                <a:cs typeface="Kanit"/>
                <a:sym typeface="Kanit"/>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11" name="Google Shape;311;p13"/>
          <p:cNvSpPr txBox="1">
            <a:spLocks noGrp="1"/>
          </p:cNvSpPr>
          <p:nvPr>
            <p:ph type="title" idx="5" hasCustomPrompt="1"/>
          </p:nvPr>
        </p:nvSpPr>
        <p:spPr>
          <a:xfrm>
            <a:off x="4700933" y="3343075"/>
            <a:ext cx="608100" cy="52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b="1">
                <a:solidFill>
                  <a:schemeClr val="lt2"/>
                </a:solidFill>
                <a:latin typeface="Kanit"/>
                <a:ea typeface="Kanit"/>
                <a:cs typeface="Kanit"/>
                <a:sym typeface="Kanit"/>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12" name="Google Shape;312;p13"/>
          <p:cNvSpPr txBox="1">
            <a:spLocks noGrp="1"/>
          </p:cNvSpPr>
          <p:nvPr>
            <p:ph type="subTitle" idx="1"/>
          </p:nvPr>
        </p:nvSpPr>
        <p:spPr>
          <a:xfrm>
            <a:off x="1330600" y="1656075"/>
            <a:ext cx="3112500" cy="4164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313" name="Google Shape;313;p13"/>
          <p:cNvSpPr txBox="1">
            <a:spLocks noGrp="1"/>
          </p:cNvSpPr>
          <p:nvPr>
            <p:ph type="subTitle" idx="6"/>
          </p:nvPr>
        </p:nvSpPr>
        <p:spPr>
          <a:xfrm>
            <a:off x="5309051" y="1656075"/>
            <a:ext cx="3112500" cy="4164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314" name="Google Shape;314;p13"/>
          <p:cNvSpPr txBox="1">
            <a:spLocks noGrp="1"/>
          </p:cNvSpPr>
          <p:nvPr>
            <p:ph type="subTitle" idx="7"/>
          </p:nvPr>
        </p:nvSpPr>
        <p:spPr>
          <a:xfrm>
            <a:off x="1330624" y="3342958"/>
            <a:ext cx="3112500" cy="4164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315" name="Google Shape;315;p13"/>
          <p:cNvSpPr txBox="1">
            <a:spLocks noGrp="1"/>
          </p:cNvSpPr>
          <p:nvPr>
            <p:ph type="subTitle" idx="8"/>
          </p:nvPr>
        </p:nvSpPr>
        <p:spPr>
          <a:xfrm>
            <a:off x="5309075" y="3342958"/>
            <a:ext cx="3112500" cy="4164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316" name="Google Shape;316;p13"/>
          <p:cNvSpPr txBox="1">
            <a:spLocks noGrp="1"/>
          </p:cNvSpPr>
          <p:nvPr>
            <p:ph type="subTitle" idx="9"/>
          </p:nvPr>
        </p:nvSpPr>
        <p:spPr>
          <a:xfrm>
            <a:off x="1330600" y="1964767"/>
            <a:ext cx="3112500" cy="664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7" name="Google Shape;317;p13"/>
          <p:cNvSpPr txBox="1">
            <a:spLocks noGrp="1"/>
          </p:cNvSpPr>
          <p:nvPr>
            <p:ph type="subTitle" idx="13"/>
          </p:nvPr>
        </p:nvSpPr>
        <p:spPr>
          <a:xfrm>
            <a:off x="5309046" y="1964767"/>
            <a:ext cx="3112500" cy="66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18" name="Google Shape;318;p13"/>
          <p:cNvSpPr txBox="1">
            <a:spLocks noGrp="1"/>
          </p:cNvSpPr>
          <p:nvPr>
            <p:ph type="subTitle" idx="14"/>
          </p:nvPr>
        </p:nvSpPr>
        <p:spPr>
          <a:xfrm>
            <a:off x="1330600" y="3651774"/>
            <a:ext cx="3112500" cy="66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19" name="Google Shape;319;p13"/>
          <p:cNvSpPr txBox="1">
            <a:spLocks noGrp="1"/>
          </p:cNvSpPr>
          <p:nvPr>
            <p:ph type="subTitle" idx="15"/>
          </p:nvPr>
        </p:nvSpPr>
        <p:spPr>
          <a:xfrm>
            <a:off x="5309025" y="3651775"/>
            <a:ext cx="3112500" cy="66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320" name="Google Shape;320;p13"/>
          <p:cNvGrpSpPr/>
          <p:nvPr/>
        </p:nvGrpSpPr>
        <p:grpSpPr>
          <a:xfrm>
            <a:off x="7602716" y="25563"/>
            <a:ext cx="1460740" cy="2053608"/>
            <a:chOff x="7602716" y="25563"/>
            <a:chExt cx="1460740" cy="2053608"/>
          </a:xfrm>
        </p:grpSpPr>
        <p:grpSp>
          <p:nvGrpSpPr>
            <p:cNvPr id="321" name="Google Shape;321;p13"/>
            <p:cNvGrpSpPr/>
            <p:nvPr/>
          </p:nvGrpSpPr>
          <p:grpSpPr>
            <a:xfrm>
              <a:off x="8346742" y="25563"/>
              <a:ext cx="388881" cy="476389"/>
              <a:chOff x="6570270" y="4782380"/>
              <a:chExt cx="150694" cy="184597"/>
            </a:xfrm>
          </p:grpSpPr>
          <p:sp>
            <p:nvSpPr>
              <p:cNvPr id="322" name="Google Shape;322;p13"/>
              <p:cNvSpPr/>
              <p:nvPr/>
            </p:nvSpPr>
            <p:spPr>
              <a:xfrm>
                <a:off x="6612024" y="4782380"/>
                <a:ext cx="108940" cy="114927"/>
              </a:xfrm>
              <a:custGeom>
                <a:avLst/>
                <a:gdLst/>
                <a:ahLst/>
                <a:cxnLst/>
                <a:rect l="l" t="t" r="r" b="b"/>
                <a:pathLst>
                  <a:path w="108940" h="114927" extrusionOk="0">
                    <a:moveTo>
                      <a:pt x="102083" y="63124"/>
                    </a:moveTo>
                    <a:lnTo>
                      <a:pt x="67211" y="114928"/>
                    </a:lnTo>
                    <a:cubicBezTo>
                      <a:pt x="17694" y="110658"/>
                      <a:pt x="0" y="69693"/>
                      <a:pt x="0" y="69693"/>
                    </a:cubicBezTo>
                    <a:lnTo>
                      <a:pt x="34873" y="17890"/>
                    </a:lnTo>
                    <a:cubicBezTo>
                      <a:pt x="47357" y="-645"/>
                      <a:pt x="72608" y="-5572"/>
                      <a:pt x="91100" y="6863"/>
                    </a:cubicBezTo>
                    <a:cubicBezTo>
                      <a:pt x="100393" y="13103"/>
                      <a:pt x="106213" y="22535"/>
                      <a:pt x="108185" y="32718"/>
                    </a:cubicBezTo>
                    <a:cubicBezTo>
                      <a:pt x="110156" y="42900"/>
                      <a:pt x="108325" y="53833"/>
                      <a:pt x="102083" y="631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3"/>
              <p:cNvSpPr/>
              <p:nvPr/>
            </p:nvSpPr>
            <p:spPr>
              <a:xfrm>
                <a:off x="6570270" y="4852074"/>
                <a:ext cx="108964" cy="114903"/>
              </a:xfrm>
              <a:custGeom>
                <a:avLst/>
                <a:gdLst/>
                <a:ahLst/>
                <a:cxnLst/>
                <a:rect l="l" t="t" r="r" b="b"/>
                <a:pathLst>
                  <a:path w="108964" h="114903" extrusionOk="0">
                    <a:moveTo>
                      <a:pt x="108965" y="45234"/>
                    </a:moveTo>
                    <a:lnTo>
                      <a:pt x="74092" y="97037"/>
                    </a:lnTo>
                    <a:cubicBezTo>
                      <a:pt x="61655" y="115526"/>
                      <a:pt x="36357" y="120499"/>
                      <a:pt x="17817" y="108018"/>
                    </a:cubicBezTo>
                    <a:cubicBezTo>
                      <a:pt x="-675" y="95583"/>
                      <a:pt x="-5556" y="70291"/>
                      <a:pt x="6882" y="51803"/>
                    </a:cubicBezTo>
                    <a:lnTo>
                      <a:pt x="41754" y="0"/>
                    </a:lnTo>
                    <a:cubicBezTo>
                      <a:pt x="41754" y="0"/>
                      <a:pt x="59401" y="40964"/>
                      <a:pt x="108965" y="452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 name="Google Shape;324;p13"/>
            <p:cNvGrpSpPr/>
            <p:nvPr/>
          </p:nvGrpSpPr>
          <p:grpSpPr>
            <a:xfrm>
              <a:off x="8624841" y="973100"/>
              <a:ext cx="306173" cy="451300"/>
              <a:chOff x="6760481" y="4845696"/>
              <a:chExt cx="118644" cy="174875"/>
            </a:xfrm>
          </p:grpSpPr>
          <p:sp>
            <p:nvSpPr>
              <p:cNvPr id="325" name="Google Shape;325;p13"/>
              <p:cNvSpPr/>
              <p:nvPr/>
            </p:nvSpPr>
            <p:spPr>
              <a:xfrm>
                <a:off x="6760481" y="4845696"/>
                <a:ext cx="92458" cy="102701"/>
              </a:xfrm>
              <a:custGeom>
                <a:avLst/>
                <a:gdLst/>
                <a:ahLst/>
                <a:cxnLst/>
                <a:rect l="l" t="t" r="r" b="b"/>
                <a:pathLst>
                  <a:path w="92458" h="102701" extrusionOk="0">
                    <a:moveTo>
                      <a:pt x="69461" y="21440"/>
                    </a:moveTo>
                    <a:lnTo>
                      <a:pt x="92459" y="72539"/>
                    </a:lnTo>
                    <a:cubicBezTo>
                      <a:pt x="65753" y="108248"/>
                      <a:pt x="26187" y="102336"/>
                      <a:pt x="26187" y="102336"/>
                    </a:cubicBezTo>
                    <a:lnTo>
                      <a:pt x="3189" y="51236"/>
                    </a:lnTo>
                    <a:cubicBezTo>
                      <a:pt x="-5025" y="32983"/>
                      <a:pt x="3189" y="11398"/>
                      <a:pt x="21399" y="3186"/>
                    </a:cubicBezTo>
                    <a:cubicBezTo>
                      <a:pt x="30552" y="-943"/>
                      <a:pt x="40502" y="-896"/>
                      <a:pt x="49184" y="2388"/>
                    </a:cubicBezTo>
                    <a:cubicBezTo>
                      <a:pt x="57915" y="5673"/>
                      <a:pt x="65330" y="12290"/>
                      <a:pt x="69461" y="2144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3"/>
              <p:cNvSpPr/>
              <p:nvPr/>
            </p:nvSpPr>
            <p:spPr>
              <a:xfrm>
                <a:off x="6786668" y="4918235"/>
                <a:ext cx="92457" cy="102336"/>
              </a:xfrm>
              <a:custGeom>
                <a:avLst/>
                <a:gdLst/>
                <a:ahLst/>
                <a:cxnLst/>
                <a:rect l="l" t="t" r="r" b="b"/>
                <a:pathLst>
                  <a:path w="92457" h="102336" extrusionOk="0">
                    <a:moveTo>
                      <a:pt x="66272" y="0"/>
                    </a:moveTo>
                    <a:lnTo>
                      <a:pt x="89270" y="51100"/>
                    </a:lnTo>
                    <a:cubicBezTo>
                      <a:pt x="97483" y="69306"/>
                      <a:pt x="89270" y="90938"/>
                      <a:pt x="71013" y="99149"/>
                    </a:cubicBezTo>
                    <a:cubicBezTo>
                      <a:pt x="52802" y="107361"/>
                      <a:pt x="31165" y="99149"/>
                      <a:pt x="22998" y="80896"/>
                    </a:cubicBezTo>
                    <a:lnTo>
                      <a:pt x="0" y="29796"/>
                    </a:lnTo>
                    <a:cubicBezTo>
                      <a:pt x="0" y="29796"/>
                      <a:pt x="39566" y="35709"/>
                      <a:pt x="6627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7" name="Google Shape;327;p13"/>
            <p:cNvGrpSpPr/>
            <p:nvPr/>
          </p:nvGrpSpPr>
          <p:grpSpPr>
            <a:xfrm>
              <a:off x="7602716" y="86918"/>
              <a:ext cx="299920" cy="298672"/>
              <a:chOff x="5350529" y="6217395"/>
              <a:chExt cx="116221" cy="115733"/>
            </a:xfrm>
          </p:grpSpPr>
          <p:grpSp>
            <p:nvGrpSpPr>
              <p:cNvPr id="328" name="Google Shape;328;p13"/>
              <p:cNvGrpSpPr/>
              <p:nvPr/>
            </p:nvGrpSpPr>
            <p:grpSpPr>
              <a:xfrm>
                <a:off x="5350529" y="6217395"/>
                <a:ext cx="116221" cy="115733"/>
                <a:chOff x="5350529" y="6217395"/>
                <a:chExt cx="116221" cy="115733"/>
              </a:xfrm>
            </p:grpSpPr>
            <p:sp>
              <p:nvSpPr>
                <p:cNvPr id="329" name="Google Shape;329;p13"/>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13"/>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1" name="Google Shape;331;p13"/>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 name="Google Shape;332;p13"/>
            <p:cNvGrpSpPr/>
            <p:nvPr/>
          </p:nvGrpSpPr>
          <p:grpSpPr>
            <a:xfrm>
              <a:off x="8706605" y="501955"/>
              <a:ext cx="294803" cy="332072"/>
              <a:chOff x="5656379" y="6000099"/>
              <a:chExt cx="114238" cy="128675"/>
            </a:xfrm>
          </p:grpSpPr>
          <p:sp>
            <p:nvSpPr>
              <p:cNvPr id="333" name="Google Shape;333;p13"/>
              <p:cNvSpPr/>
              <p:nvPr/>
            </p:nvSpPr>
            <p:spPr>
              <a:xfrm>
                <a:off x="5667321" y="6000099"/>
                <a:ext cx="103296" cy="125148"/>
              </a:xfrm>
              <a:custGeom>
                <a:avLst/>
                <a:gdLst/>
                <a:ahLst/>
                <a:cxnLst/>
                <a:rect l="l" t="t" r="r" b="b"/>
                <a:pathLst>
                  <a:path w="103296" h="125148" extrusionOk="0">
                    <a:moveTo>
                      <a:pt x="71763" y="125148"/>
                    </a:moveTo>
                    <a:cubicBezTo>
                      <a:pt x="86970" y="114872"/>
                      <a:pt x="84858" y="84231"/>
                      <a:pt x="66413" y="55091"/>
                    </a:cubicBezTo>
                    <a:cubicBezTo>
                      <a:pt x="47357" y="24967"/>
                      <a:pt x="18023" y="7840"/>
                      <a:pt x="892" y="16896"/>
                    </a:cubicBezTo>
                    <a:cubicBezTo>
                      <a:pt x="610" y="17037"/>
                      <a:pt x="282" y="17224"/>
                      <a:pt x="0" y="17412"/>
                    </a:cubicBezTo>
                    <a:lnTo>
                      <a:pt x="20557" y="3476"/>
                    </a:lnTo>
                    <a:cubicBezTo>
                      <a:pt x="21121" y="3100"/>
                      <a:pt x="21731" y="2772"/>
                      <a:pt x="22341" y="2443"/>
                    </a:cubicBezTo>
                    <a:cubicBezTo>
                      <a:pt x="39425" y="-6659"/>
                      <a:pt x="68760" y="10468"/>
                      <a:pt x="87862" y="40592"/>
                    </a:cubicBezTo>
                    <a:cubicBezTo>
                      <a:pt x="106260" y="69685"/>
                      <a:pt x="108420" y="100326"/>
                      <a:pt x="93212" y="110649"/>
                    </a:cubicBezTo>
                    <a:lnTo>
                      <a:pt x="71810" y="125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3"/>
              <p:cNvSpPr/>
              <p:nvPr/>
            </p:nvSpPr>
            <p:spPr>
              <a:xfrm>
                <a:off x="5656379" y="6014642"/>
                <a:ext cx="92801" cy="114132"/>
              </a:xfrm>
              <a:custGeom>
                <a:avLst/>
                <a:gdLst/>
                <a:ahLst/>
                <a:cxnLst/>
                <a:rect l="l" t="t" r="r" b="b"/>
                <a:pathLst>
                  <a:path w="92801" h="114132" extrusionOk="0">
                    <a:moveTo>
                      <a:pt x="77354" y="40596"/>
                    </a:moveTo>
                    <a:cubicBezTo>
                      <a:pt x="96457" y="70768"/>
                      <a:pt x="98052" y="102582"/>
                      <a:pt x="80968" y="111685"/>
                    </a:cubicBezTo>
                    <a:cubicBezTo>
                      <a:pt x="63884" y="120789"/>
                      <a:pt x="34550" y="103708"/>
                      <a:pt x="15447" y="73536"/>
                    </a:cubicBezTo>
                    <a:cubicBezTo>
                      <a:pt x="-3655" y="43365"/>
                      <a:pt x="-5251" y="11551"/>
                      <a:pt x="11833" y="2447"/>
                    </a:cubicBezTo>
                    <a:cubicBezTo>
                      <a:pt x="28918" y="-6656"/>
                      <a:pt x="58252" y="10425"/>
                      <a:pt x="77354" y="405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5" name="Google Shape;335;p13"/>
            <p:cNvSpPr/>
            <p:nvPr/>
          </p:nvSpPr>
          <p:spPr>
            <a:xfrm>
              <a:off x="8115354" y="331988"/>
              <a:ext cx="132439" cy="132408"/>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6" name="Google Shape;336;p13"/>
            <p:cNvGrpSpPr/>
            <p:nvPr/>
          </p:nvGrpSpPr>
          <p:grpSpPr>
            <a:xfrm>
              <a:off x="8735630" y="1563508"/>
              <a:ext cx="236737" cy="244155"/>
              <a:chOff x="5610469" y="5819970"/>
              <a:chExt cx="91737" cy="94608"/>
            </a:xfrm>
          </p:grpSpPr>
          <p:sp>
            <p:nvSpPr>
              <p:cNvPr id="337" name="Google Shape;337;p13"/>
              <p:cNvSpPr/>
              <p:nvPr/>
            </p:nvSpPr>
            <p:spPr>
              <a:xfrm>
                <a:off x="5630101" y="5819970"/>
                <a:ext cx="72105" cy="90790"/>
              </a:xfrm>
              <a:custGeom>
                <a:avLst/>
                <a:gdLst/>
                <a:ahLst/>
                <a:cxnLst/>
                <a:rect l="l" t="t" r="r" b="b"/>
                <a:pathLst>
                  <a:path w="72105" h="90790" extrusionOk="0">
                    <a:moveTo>
                      <a:pt x="42429" y="90743"/>
                    </a:moveTo>
                    <a:cubicBezTo>
                      <a:pt x="48859" y="87458"/>
                      <a:pt x="54257" y="82016"/>
                      <a:pt x="57824" y="74742"/>
                    </a:cubicBezTo>
                    <a:cubicBezTo>
                      <a:pt x="67868" y="54237"/>
                      <a:pt x="59654" y="26458"/>
                      <a:pt x="39425" y="12710"/>
                    </a:cubicBezTo>
                    <a:cubicBezTo>
                      <a:pt x="26424" y="3888"/>
                      <a:pt x="11593" y="2996"/>
                      <a:pt x="0" y="9050"/>
                    </a:cubicBezTo>
                    <a:lnTo>
                      <a:pt x="10044" y="3841"/>
                    </a:lnTo>
                    <a:cubicBezTo>
                      <a:pt x="21590" y="-2165"/>
                      <a:pt x="36421" y="-1273"/>
                      <a:pt x="49422" y="7548"/>
                    </a:cubicBezTo>
                    <a:cubicBezTo>
                      <a:pt x="69651" y="21250"/>
                      <a:pt x="77865" y="49028"/>
                      <a:pt x="67821" y="69581"/>
                    </a:cubicBezTo>
                    <a:cubicBezTo>
                      <a:pt x="64254" y="76901"/>
                      <a:pt x="58809" y="82297"/>
                      <a:pt x="52426" y="85582"/>
                    </a:cubicBezTo>
                    <a:lnTo>
                      <a:pt x="42335" y="9079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13"/>
              <p:cNvSpPr/>
              <p:nvPr/>
            </p:nvSpPr>
            <p:spPr>
              <a:xfrm>
                <a:off x="5610469" y="5825121"/>
                <a:ext cx="81739" cy="89457"/>
              </a:xfrm>
              <a:custGeom>
                <a:avLst/>
                <a:gdLst/>
                <a:ahLst/>
                <a:cxnLst/>
                <a:rect l="l" t="t" r="r" b="b"/>
                <a:pathLst>
                  <a:path w="81739" h="89457" extrusionOk="0">
                    <a:moveTo>
                      <a:pt x="77455" y="69592"/>
                    </a:moveTo>
                    <a:cubicBezTo>
                      <a:pt x="67411" y="90145"/>
                      <a:pt x="42865" y="95635"/>
                      <a:pt x="22683" y="81886"/>
                    </a:cubicBezTo>
                    <a:cubicBezTo>
                      <a:pt x="2454" y="68138"/>
                      <a:pt x="-5760" y="40406"/>
                      <a:pt x="4284" y="19853"/>
                    </a:cubicBezTo>
                    <a:cubicBezTo>
                      <a:pt x="14328" y="-652"/>
                      <a:pt x="38875" y="-6190"/>
                      <a:pt x="59057" y="7559"/>
                    </a:cubicBezTo>
                    <a:cubicBezTo>
                      <a:pt x="79286" y="21308"/>
                      <a:pt x="87500" y="49040"/>
                      <a:pt x="77455" y="695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9" name="Google Shape;339;p13"/>
            <p:cNvSpPr/>
            <p:nvPr/>
          </p:nvSpPr>
          <p:spPr>
            <a:xfrm>
              <a:off x="8931017" y="1946763"/>
              <a:ext cx="132439" cy="132408"/>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6">
    <p:spTree>
      <p:nvGrpSpPr>
        <p:cNvPr id="1" name="Shape 340"/>
        <p:cNvGrpSpPr/>
        <p:nvPr/>
      </p:nvGrpSpPr>
      <p:grpSpPr>
        <a:xfrm>
          <a:off x="0" y="0"/>
          <a:ext cx="0" cy="0"/>
          <a:chOff x="0" y="0"/>
          <a:chExt cx="0" cy="0"/>
        </a:xfrm>
      </p:grpSpPr>
      <p:grpSp>
        <p:nvGrpSpPr>
          <p:cNvPr id="341" name="Google Shape;341;p14"/>
          <p:cNvGrpSpPr/>
          <p:nvPr/>
        </p:nvGrpSpPr>
        <p:grpSpPr>
          <a:xfrm>
            <a:off x="126586" y="94828"/>
            <a:ext cx="8927231" cy="4975612"/>
            <a:chOff x="126586" y="94828"/>
            <a:chExt cx="8927231" cy="4975612"/>
          </a:xfrm>
        </p:grpSpPr>
        <p:grpSp>
          <p:nvGrpSpPr>
            <p:cNvPr id="342" name="Google Shape;342;p14"/>
            <p:cNvGrpSpPr/>
            <p:nvPr/>
          </p:nvGrpSpPr>
          <p:grpSpPr>
            <a:xfrm>
              <a:off x="722385" y="4800203"/>
              <a:ext cx="241874" cy="241817"/>
              <a:chOff x="5265929" y="6035767"/>
              <a:chExt cx="93728" cy="93702"/>
            </a:xfrm>
          </p:grpSpPr>
          <p:sp>
            <p:nvSpPr>
              <p:cNvPr id="343" name="Google Shape;343;p14"/>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14"/>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5" name="Google Shape;345;p14"/>
            <p:cNvGrpSpPr/>
            <p:nvPr/>
          </p:nvGrpSpPr>
          <p:grpSpPr>
            <a:xfrm>
              <a:off x="126586" y="3713130"/>
              <a:ext cx="534455" cy="253164"/>
              <a:chOff x="5397430" y="6053815"/>
              <a:chExt cx="207105" cy="98099"/>
            </a:xfrm>
          </p:grpSpPr>
          <p:sp>
            <p:nvSpPr>
              <p:cNvPr id="346" name="Google Shape;346;p14"/>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14"/>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8" name="Google Shape;348;p14"/>
            <p:cNvSpPr/>
            <p:nvPr/>
          </p:nvSpPr>
          <p:spPr>
            <a:xfrm>
              <a:off x="219984" y="4604002"/>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9" name="Google Shape;349;p14"/>
            <p:cNvGrpSpPr/>
            <p:nvPr/>
          </p:nvGrpSpPr>
          <p:grpSpPr>
            <a:xfrm>
              <a:off x="278278" y="4771768"/>
              <a:ext cx="299920" cy="298672"/>
              <a:chOff x="5350529" y="6217395"/>
              <a:chExt cx="116221" cy="115733"/>
            </a:xfrm>
          </p:grpSpPr>
          <p:grpSp>
            <p:nvGrpSpPr>
              <p:cNvPr id="350" name="Google Shape;350;p14"/>
              <p:cNvGrpSpPr/>
              <p:nvPr/>
            </p:nvGrpSpPr>
            <p:grpSpPr>
              <a:xfrm>
                <a:off x="5350529" y="6217395"/>
                <a:ext cx="116221" cy="115733"/>
                <a:chOff x="5350529" y="6217395"/>
                <a:chExt cx="116221" cy="115733"/>
              </a:xfrm>
            </p:grpSpPr>
            <p:sp>
              <p:nvSpPr>
                <p:cNvPr id="351" name="Google Shape;351;p14"/>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14"/>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3" name="Google Shape;353;p14"/>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 name="Google Shape;354;p14"/>
            <p:cNvGrpSpPr/>
            <p:nvPr/>
          </p:nvGrpSpPr>
          <p:grpSpPr>
            <a:xfrm>
              <a:off x="373171" y="4132228"/>
              <a:ext cx="238945" cy="390039"/>
              <a:chOff x="4992770" y="6322046"/>
              <a:chExt cx="92593" cy="151137"/>
            </a:xfrm>
          </p:grpSpPr>
          <p:sp>
            <p:nvSpPr>
              <p:cNvPr id="355" name="Google Shape;355;p14"/>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14"/>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 name="Google Shape;357;p14"/>
            <p:cNvGrpSpPr/>
            <p:nvPr/>
          </p:nvGrpSpPr>
          <p:grpSpPr>
            <a:xfrm>
              <a:off x="8666789" y="1644698"/>
              <a:ext cx="387028" cy="257980"/>
              <a:chOff x="5326596" y="5889225"/>
              <a:chExt cx="149976" cy="99965"/>
            </a:xfrm>
          </p:grpSpPr>
          <p:grpSp>
            <p:nvGrpSpPr>
              <p:cNvPr id="358" name="Google Shape;358;p14"/>
              <p:cNvGrpSpPr/>
              <p:nvPr/>
            </p:nvGrpSpPr>
            <p:grpSpPr>
              <a:xfrm>
                <a:off x="5326596" y="5889225"/>
                <a:ext cx="149976" cy="99965"/>
                <a:chOff x="5326596" y="5889225"/>
                <a:chExt cx="149976" cy="99965"/>
              </a:xfrm>
            </p:grpSpPr>
            <p:sp>
              <p:nvSpPr>
                <p:cNvPr id="359" name="Google Shape;359;p14"/>
                <p:cNvSpPr/>
                <p:nvPr/>
              </p:nvSpPr>
              <p:spPr>
                <a:xfrm>
                  <a:off x="5326596" y="5889225"/>
                  <a:ext cx="130034" cy="99334"/>
                </a:xfrm>
                <a:custGeom>
                  <a:avLst/>
                  <a:gdLst/>
                  <a:ahLst/>
                  <a:cxnLst/>
                  <a:rect l="l" t="t" r="r" b="b"/>
                  <a:pathLst>
                    <a:path w="130034" h="99334" extrusionOk="0">
                      <a:moveTo>
                        <a:pt x="130035" y="4737"/>
                      </a:moveTo>
                      <a:cubicBezTo>
                        <a:pt x="125247" y="3563"/>
                        <a:pt x="119991" y="3892"/>
                        <a:pt x="114875" y="6051"/>
                      </a:cubicBezTo>
                      <a:lnTo>
                        <a:pt x="36024" y="39272"/>
                      </a:lnTo>
                      <a:cubicBezTo>
                        <a:pt x="21568" y="45325"/>
                        <a:pt x="13308" y="63532"/>
                        <a:pt x="17532" y="79674"/>
                      </a:cubicBezTo>
                      <a:cubicBezTo>
                        <a:pt x="20254" y="90091"/>
                        <a:pt x="27576" y="97176"/>
                        <a:pt x="36259" y="99334"/>
                      </a:cubicBezTo>
                      <a:lnTo>
                        <a:pt x="19879" y="95299"/>
                      </a:lnTo>
                      <a:cubicBezTo>
                        <a:pt x="11149" y="93188"/>
                        <a:pt x="3874" y="86055"/>
                        <a:pt x="1105" y="75685"/>
                      </a:cubicBezTo>
                      <a:cubicBezTo>
                        <a:pt x="-3119" y="59543"/>
                        <a:pt x="5141" y="41337"/>
                        <a:pt x="19550" y="35237"/>
                      </a:cubicBezTo>
                      <a:lnTo>
                        <a:pt x="98447" y="2015"/>
                      </a:lnTo>
                      <a:cubicBezTo>
                        <a:pt x="103564" y="-143"/>
                        <a:pt x="108773" y="-519"/>
                        <a:pt x="113607" y="654"/>
                      </a:cubicBezTo>
                      <a:lnTo>
                        <a:pt x="130035" y="469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4"/>
                <p:cNvSpPr/>
                <p:nvPr/>
              </p:nvSpPr>
              <p:spPr>
                <a:xfrm>
                  <a:off x="5343023" y="5893290"/>
                  <a:ext cx="133549" cy="95900"/>
                </a:xfrm>
                <a:custGeom>
                  <a:avLst/>
                  <a:gdLst/>
                  <a:ahLst/>
                  <a:cxnLst/>
                  <a:rect l="l" t="t" r="r" b="b"/>
                  <a:pathLst>
                    <a:path w="133549" h="95900" extrusionOk="0">
                      <a:moveTo>
                        <a:pt x="98494" y="1986"/>
                      </a:moveTo>
                      <a:cubicBezTo>
                        <a:pt x="112903" y="-4067"/>
                        <a:pt x="128157" y="4191"/>
                        <a:pt x="132428" y="20333"/>
                      </a:cubicBezTo>
                      <a:cubicBezTo>
                        <a:pt x="136699" y="36474"/>
                        <a:pt x="128392" y="54634"/>
                        <a:pt x="113936" y="60687"/>
                      </a:cubicBezTo>
                      <a:lnTo>
                        <a:pt x="35039" y="93909"/>
                      </a:lnTo>
                      <a:cubicBezTo>
                        <a:pt x="20630" y="99962"/>
                        <a:pt x="5376" y="91750"/>
                        <a:pt x="1105" y="75609"/>
                      </a:cubicBezTo>
                      <a:cubicBezTo>
                        <a:pt x="-3119" y="59467"/>
                        <a:pt x="5141" y="41261"/>
                        <a:pt x="19550" y="35207"/>
                      </a:cubicBezTo>
                      <a:lnTo>
                        <a:pt x="98447" y="19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 name="Google Shape;361;p14"/>
              <p:cNvGrpSpPr/>
              <p:nvPr/>
            </p:nvGrpSpPr>
            <p:grpSpPr>
              <a:xfrm>
                <a:off x="5403594" y="5917940"/>
                <a:ext cx="19243" cy="47252"/>
                <a:chOff x="5403594" y="5917940"/>
                <a:chExt cx="19243" cy="47252"/>
              </a:xfrm>
            </p:grpSpPr>
            <p:sp>
              <p:nvSpPr>
                <p:cNvPr id="362" name="Google Shape;362;p14"/>
                <p:cNvSpPr/>
                <p:nvPr/>
              </p:nvSpPr>
              <p:spPr>
                <a:xfrm>
                  <a:off x="5403594" y="5917940"/>
                  <a:ext cx="16098" cy="47252"/>
                </a:xfrm>
                <a:custGeom>
                  <a:avLst/>
                  <a:gdLst/>
                  <a:ahLst/>
                  <a:cxnLst/>
                  <a:rect l="l" t="t" r="r" b="b"/>
                  <a:pathLst>
                    <a:path w="16098" h="47252" extrusionOk="0">
                      <a:moveTo>
                        <a:pt x="0" y="0"/>
                      </a:moveTo>
                      <a:cubicBezTo>
                        <a:pt x="0" y="0"/>
                        <a:pt x="15911" y="25245"/>
                        <a:pt x="16099" y="4725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4"/>
                <p:cNvSpPr/>
                <p:nvPr/>
              </p:nvSpPr>
              <p:spPr>
                <a:xfrm>
                  <a:off x="5403594" y="5917940"/>
                  <a:ext cx="19243" cy="47252"/>
                </a:xfrm>
                <a:custGeom>
                  <a:avLst/>
                  <a:gdLst/>
                  <a:ahLst/>
                  <a:cxnLst/>
                  <a:rect l="l" t="t" r="r" b="b"/>
                  <a:pathLst>
                    <a:path w="19243" h="47252" extrusionOk="0">
                      <a:moveTo>
                        <a:pt x="0" y="0"/>
                      </a:moveTo>
                      <a:cubicBezTo>
                        <a:pt x="12062" y="6898"/>
                        <a:pt x="18633" y="20224"/>
                        <a:pt x="19243" y="33691"/>
                      </a:cubicBezTo>
                      <a:cubicBezTo>
                        <a:pt x="19243" y="38243"/>
                        <a:pt x="18539" y="42982"/>
                        <a:pt x="16099" y="47252"/>
                      </a:cubicBezTo>
                      <a:cubicBezTo>
                        <a:pt x="13470" y="43076"/>
                        <a:pt x="11593" y="39463"/>
                        <a:pt x="9856" y="35803"/>
                      </a:cubicBezTo>
                      <a:cubicBezTo>
                        <a:pt x="4506" y="24307"/>
                        <a:pt x="329" y="13092"/>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64" name="Google Shape;364;p14"/>
            <p:cNvGrpSpPr/>
            <p:nvPr/>
          </p:nvGrpSpPr>
          <p:grpSpPr>
            <a:xfrm>
              <a:off x="8543367" y="560338"/>
              <a:ext cx="388881" cy="476389"/>
              <a:chOff x="6570270" y="4782380"/>
              <a:chExt cx="150694" cy="184597"/>
            </a:xfrm>
          </p:grpSpPr>
          <p:sp>
            <p:nvSpPr>
              <p:cNvPr id="365" name="Google Shape;365;p14"/>
              <p:cNvSpPr/>
              <p:nvPr/>
            </p:nvSpPr>
            <p:spPr>
              <a:xfrm>
                <a:off x="6612024" y="4782380"/>
                <a:ext cx="108940" cy="114927"/>
              </a:xfrm>
              <a:custGeom>
                <a:avLst/>
                <a:gdLst/>
                <a:ahLst/>
                <a:cxnLst/>
                <a:rect l="l" t="t" r="r" b="b"/>
                <a:pathLst>
                  <a:path w="108940" h="114927" extrusionOk="0">
                    <a:moveTo>
                      <a:pt x="102083" y="63124"/>
                    </a:moveTo>
                    <a:lnTo>
                      <a:pt x="67211" y="114928"/>
                    </a:lnTo>
                    <a:cubicBezTo>
                      <a:pt x="17694" y="110658"/>
                      <a:pt x="0" y="69693"/>
                      <a:pt x="0" y="69693"/>
                    </a:cubicBezTo>
                    <a:lnTo>
                      <a:pt x="34873" y="17890"/>
                    </a:lnTo>
                    <a:cubicBezTo>
                      <a:pt x="47357" y="-645"/>
                      <a:pt x="72608" y="-5572"/>
                      <a:pt x="91100" y="6863"/>
                    </a:cubicBezTo>
                    <a:cubicBezTo>
                      <a:pt x="100393" y="13103"/>
                      <a:pt x="106213" y="22535"/>
                      <a:pt x="108185" y="32718"/>
                    </a:cubicBezTo>
                    <a:cubicBezTo>
                      <a:pt x="110156" y="42900"/>
                      <a:pt x="108325" y="53833"/>
                      <a:pt x="102083" y="631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4"/>
              <p:cNvSpPr/>
              <p:nvPr/>
            </p:nvSpPr>
            <p:spPr>
              <a:xfrm>
                <a:off x="6570270" y="4852074"/>
                <a:ext cx="108964" cy="114903"/>
              </a:xfrm>
              <a:custGeom>
                <a:avLst/>
                <a:gdLst/>
                <a:ahLst/>
                <a:cxnLst/>
                <a:rect l="l" t="t" r="r" b="b"/>
                <a:pathLst>
                  <a:path w="108964" h="114903" extrusionOk="0">
                    <a:moveTo>
                      <a:pt x="108965" y="45234"/>
                    </a:moveTo>
                    <a:lnTo>
                      <a:pt x="74092" y="97037"/>
                    </a:lnTo>
                    <a:cubicBezTo>
                      <a:pt x="61655" y="115526"/>
                      <a:pt x="36357" y="120499"/>
                      <a:pt x="17817" y="108018"/>
                    </a:cubicBezTo>
                    <a:cubicBezTo>
                      <a:pt x="-675" y="95583"/>
                      <a:pt x="-5556" y="70291"/>
                      <a:pt x="6882" y="51803"/>
                    </a:cubicBezTo>
                    <a:lnTo>
                      <a:pt x="41754" y="0"/>
                    </a:lnTo>
                    <a:cubicBezTo>
                      <a:pt x="41754" y="0"/>
                      <a:pt x="59401" y="40964"/>
                      <a:pt x="108965" y="452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7" name="Google Shape;367;p14"/>
            <p:cNvGrpSpPr/>
            <p:nvPr/>
          </p:nvGrpSpPr>
          <p:grpSpPr>
            <a:xfrm>
              <a:off x="8590417" y="1235555"/>
              <a:ext cx="294803" cy="332072"/>
              <a:chOff x="5656379" y="6000099"/>
              <a:chExt cx="114238" cy="128675"/>
            </a:xfrm>
          </p:grpSpPr>
          <p:sp>
            <p:nvSpPr>
              <p:cNvPr id="368" name="Google Shape;368;p14"/>
              <p:cNvSpPr/>
              <p:nvPr/>
            </p:nvSpPr>
            <p:spPr>
              <a:xfrm>
                <a:off x="5667321" y="6000099"/>
                <a:ext cx="103296" cy="125148"/>
              </a:xfrm>
              <a:custGeom>
                <a:avLst/>
                <a:gdLst/>
                <a:ahLst/>
                <a:cxnLst/>
                <a:rect l="l" t="t" r="r" b="b"/>
                <a:pathLst>
                  <a:path w="103296" h="125148" extrusionOk="0">
                    <a:moveTo>
                      <a:pt x="71763" y="125148"/>
                    </a:moveTo>
                    <a:cubicBezTo>
                      <a:pt x="86970" y="114872"/>
                      <a:pt x="84858" y="84231"/>
                      <a:pt x="66413" y="55091"/>
                    </a:cubicBezTo>
                    <a:cubicBezTo>
                      <a:pt x="47357" y="24967"/>
                      <a:pt x="18023" y="7840"/>
                      <a:pt x="892" y="16896"/>
                    </a:cubicBezTo>
                    <a:cubicBezTo>
                      <a:pt x="610" y="17037"/>
                      <a:pt x="282" y="17224"/>
                      <a:pt x="0" y="17412"/>
                    </a:cubicBezTo>
                    <a:lnTo>
                      <a:pt x="20557" y="3476"/>
                    </a:lnTo>
                    <a:cubicBezTo>
                      <a:pt x="21121" y="3100"/>
                      <a:pt x="21731" y="2772"/>
                      <a:pt x="22341" y="2443"/>
                    </a:cubicBezTo>
                    <a:cubicBezTo>
                      <a:pt x="39425" y="-6659"/>
                      <a:pt x="68760" y="10468"/>
                      <a:pt x="87862" y="40592"/>
                    </a:cubicBezTo>
                    <a:cubicBezTo>
                      <a:pt x="106260" y="69685"/>
                      <a:pt x="108420" y="100326"/>
                      <a:pt x="93212" y="110649"/>
                    </a:cubicBezTo>
                    <a:lnTo>
                      <a:pt x="71810" y="125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4"/>
              <p:cNvSpPr/>
              <p:nvPr/>
            </p:nvSpPr>
            <p:spPr>
              <a:xfrm>
                <a:off x="5656379" y="6014642"/>
                <a:ext cx="92801" cy="114132"/>
              </a:xfrm>
              <a:custGeom>
                <a:avLst/>
                <a:gdLst/>
                <a:ahLst/>
                <a:cxnLst/>
                <a:rect l="l" t="t" r="r" b="b"/>
                <a:pathLst>
                  <a:path w="92801" h="114132" extrusionOk="0">
                    <a:moveTo>
                      <a:pt x="77354" y="40596"/>
                    </a:moveTo>
                    <a:cubicBezTo>
                      <a:pt x="96457" y="70768"/>
                      <a:pt x="98052" y="102582"/>
                      <a:pt x="80968" y="111685"/>
                    </a:cubicBezTo>
                    <a:cubicBezTo>
                      <a:pt x="63884" y="120789"/>
                      <a:pt x="34550" y="103708"/>
                      <a:pt x="15447" y="73536"/>
                    </a:cubicBezTo>
                    <a:cubicBezTo>
                      <a:pt x="-3655" y="43365"/>
                      <a:pt x="-5251" y="11551"/>
                      <a:pt x="11833" y="2447"/>
                    </a:cubicBezTo>
                    <a:cubicBezTo>
                      <a:pt x="28918" y="-6656"/>
                      <a:pt x="58252" y="10425"/>
                      <a:pt x="77354" y="405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0" name="Google Shape;370;p14"/>
            <p:cNvSpPr/>
            <p:nvPr/>
          </p:nvSpPr>
          <p:spPr>
            <a:xfrm>
              <a:off x="8850817" y="162113"/>
              <a:ext cx="132439" cy="132408"/>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14"/>
            <p:cNvGrpSpPr/>
            <p:nvPr/>
          </p:nvGrpSpPr>
          <p:grpSpPr>
            <a:xfrm>
              <a:off x="7968510" y="168941"/>
              <a:ext cx="241874" cy="241817"/>
              <a:chOff x="5265929" y="6035767"/>
              <a:chExt cx="93728" cy="93702"/>
            </a:xfrm>
          </p:grpSpPr>
          <p:sp>
            <p:nvSpPr>
              <p:cNvPr id="372" name="Google Shape;372;p14"/>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4"/>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4" name="Google Shape;374;p14"/>
            <p:cNvSpPr/>
            <p:nvPr/>
          </p:nvSpPr>
          <p:spPr>
            <a:xfrm>
              <a:off x="7667947" y="168939"/>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5" name="Google Shape;375;p14"/>
            <p:cNvGrpSpPr/>
            <p:nvPr/>
          </p:nvGrpSpPr>
          <p:grpSpPr>
            <a:xfrm>
              <a:off x="8427846" y="94828"/>
              <a:ext cx="238945" cy="390039"/>
              <a:chOff x="4992770" y="6322046"/>
              <a:chExt cx="92593" cy="151137"/>
            </a:xfrm>
          </p:grpSpPr>
          <p:sp>
            <p:nvSpPr>
              <p:cNvPr id="376" name="Google Shape;376;p14"/>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4"/>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78" name="Google Shape;378;p1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417"/>
        <p:cNvGrpSpPr/>
        <p:nvPr/>
      </p:nvGrpSpPr>
      <p:grpSpPr>
        <a:xfrm>
          <a:off x="0" y="0"/>
          <a:ext cx="0" cy="0"/>
          <a:chOff x="0" y="0"/>
          <a:chExt cx="0" cy="0"/>
        </a:xfrm>
      </p:grpSpPr>
      <p:sp>
        <p:nvSpPr>
          <p:cNvPr id="418" name="Google Shape;418;p16"/>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419" name="Google Shape;419;p16"/>
          <p:cNvSpPr txBox="1">
            <a:spLocks noGrp="1"/>
          </p:cNvSpPr>
          <p:nvPr>
            <p:ph type="subTitle" idx="1"/>
          </p:nvPr>
        </p:nvSpPr>
        <p:spPr>
          <a:xfrm>
            <a:off x="1004875" y="2255225"/>
            <a:ext cx="2950200" cy="4164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420" name="Google Shape;420;p16"/>
          <p:cNvSpPr txBox="1">
            <a:spLocks noGrp="1"/>
          </p:cNvSpPr>
          <p:nvPr>
            <p:ph type="subTitle" idx="2"/>
          </p:nvPr>
        </p:nvSpPr>
        <p:spPr>
          <a:xfrm>
            <a:off x="1004875" y="2563925"/>
            <a:ext cx="2950200" cy="159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21" name="Google Shape;421;p16"/>
          <p:cNvSpPr txBox="1">
            <a:spLocks noGrp="1"/>
          </p:cNvSpPr>
          <p:nvPr>
            <p:ph type="subTitle" idx="3"/>
          </p:nvPr>
        </p:nvSpPr>
        <p:spPr>
          <a:xfrm>
            <a:off x="5188976" y="2255225"/>
            <a:ext cx="2950200" cy="4164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422" name="Google Shape;422;p16"/>
          <p:cNvSpPr txBox="1">
            <a:spLocks noGrp="1"/>
          </p:cNvSpPr>
          <p:nvPr>
            <p:ph type="subTitle" idx="4"/>
          </p:nvPr>
        </p:nvSpPr>
        <p:spPr>
          <a:xfrm>
            <a:off x="5188976" y="2563925"/>
            <a:ext cx="2950200" cy="159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423" name="Google Shape;423;p16"/>
          <p:cNvGrpSpPr/>
          <p:nvPr/>
        </p:nvGrpSpPr>
        <p:grpSpPr>
          <a:xfrm>
            <a:off x="80079" y="156193"/>
            <a:ext cx="8947718" cy="1520475"/>
            <a:chOff x="80079" y="156193"/>
            <a:chExt cx="8947718" cy="1520475"/>
          </a:xfrm>
        </p:grpSpPr>
        <p:grpSp>
          <p:nvGrpSpPr>
            <p:cNvPr id="424" name="Google Shape;424;p16"/>
            <p:cNvGrpSpPr/>
            <p:nvPr/>
          </p:nvGrpSpPr>
          <p:grpSpPr>
            <a:xfrm>
              <a:off x="166410" y="352691"/>
              <a:ext cx="241874" cy="241817"/>
              <a:chOff x="5265929" y="6035767"/>
              <a:chExt cx="93728" cy="93702"/>
            </a:xfrm>
          </p:grpSpPr>
          <p:sp>
            <p:nvSpPr>
              <p:cNvPr id="425" name="Google Shape;425;p16"/>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6"/>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7" name="Google Shape;427;p16"/>
            <p:cNvGrpSpPr/>
            <p:nvPr/>
          </p:nvGrpSpPr>
          <p:grpSpPr>
            <a:xfrm>
              <a:off x="825836" y="195655"/>
              <a:ext cx="534455" cy="253164"/>
              <a:chOff x="5397430" y="6053815"/>
              <a:chExt cx="207105" cy="98099"/>
            </a:xfrm>
          </p:grpSpPr>
          <p:sp>
            <p:nvSpPr>
              <p:cNvPr id="428" name="Google Shape;428;p16"/>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6"/>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0" name="Google Shape;430;p16"/>
            <p:cNvSpPr/>
            <p:nvPr/>
          </p:nvSpPr>
          <p:spPr>
            <a:xfrm>
              <a:off x="489909" y="166752"/>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1" name="Google Shape;431;p16"/>
            <p:cNvGrpSpPr/>
            <p:nvPr/>
          </p:nvGrpSpPr>
          <p:grpSpPr>
            <a:xfrm>
              <a:off x="8076729" y="156193"/>
              <a:ext cx="473323" cy="257551"/>
              <a:chOff x="6746852" y="4668372"/>
              <a:chExt cx="183416" cy="99799"/>
            </a:xfrm>
          </p:grpSpPr>
          <p:grpSp>
            <p:nvGrpSpPr>
              <p:cNvPr id="432" name="Google Shape;432;p16"/>
              <p:cNvGrpSpPr/>
              <p:nvPr/>
            </p:nvGrpSpPr>
            <p:grpSpPr>
              <a:xfrm>
                <a:off x="6746852" y="4668372"/>
                <a:ext cx="183416" cy="99799"/>
                <a:chOff x="6746852" y="4668372"/>
                <a:chExt cx="183416" cy="99799"/>
              </a:xfrm>
            </p:grpSpPr>
            <p:sp>
              <p:nvSpPr>
                <p:cNvPr id="433" name="Google Shape;433;p16"/>
                <p:cNvSpPr/>
                <p:nvPr/>
              </p:nvSpPr>
              <p:spPr>
                <a:xfrm>
                  <a:off x="6746852" y="4668372"/>
                  <a:ext cx="175223" cy="75026"/>
                </a:xfrm>
                <a:custGeom>
                  <a:avLst/>
                  <a:gdLst/>
                  <a:ahLst/>
                  <a:cxnLst/>
                  <a:rect l="l" t="t" r="r" b="b"/>
                  <a:pathLst>
                    <a:path w="175223" h="75026" extrusionOk="0">
                      <a:moveTo>
                        <a:pt x="175223" y="39036"/>
                      </a:moveTo>
                      <a:cubicBezTo>
                        <a:pt x="171187" y="34860"/>
                        <a:pt x="165695" y="31904"/>
                        <a:pt x="159218" y="30871"/>
                      </a:cubicBezTo>
                      <a:lnTo>
                        <a:pt x="59435" y="14730"/>
                      </a:lnTo>
                      <a:cubicBezTo>
                        <a:pt x="41178" y="11727"/>
                        <a:pt x="21465" y="24771"/>
                        <a:pt x="15598" y="43588"/>
                      </a:cubicBezTo>
                      <a:cubicBezTo>
                        <a:pt x="11796" y="55694"/>
                        <a:pt x="14659" y="67425"/>
                        <a:pt x="22028" y="75026"/>
                      </a:cubicBezTo>
                      <a:lnTo>
                        <a:pt x="8135" y="60715"/>
                      </a:lnTo>
                      <a:cubicBezTo>
                        <a:pt x="720" y="53113"/>
                        <a:pt x="-2096" y="41429"/>
                        <a:pt x="1658" y="29323"/>
                      </a:cubicBezTo>
                      <a:cubicBezTo>
                        <a:pt x="7525" y="10507"/>
                        <a:pt x="27238" y="-2538"/>
                        <a:pt x="45496" y="418"/>
                      </a:cubicBezTo>
                      <a:lnTo>
                        <a:pt x="145326" y="16607"/>
                      </a:lnTo>
                      <a:cubicBezTo>
                        <a:pt x="151803" y="17639"/>
                        <a:pt x="157247" y="20548"/>
                        <a:pt x="161331" y="24724"/>
                      </a:cubicBezTo>
                      <a:lnTo>
                        <a:pt x="175223" y="3903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6"/>
                <p:cNvSpPr/>
                <p:nvPr/>
              </p:nvSpPr>
              <p:spPr>
                <a:xfrm>
                  <a:off x="6760780" y="4682637"/>
                  <a:ext cx="169488" cy="85534"/>
                </a:xfrm>
                <a:custGeom>
                  <a:avLst/>
                  <a:gdLst/>
                  <a:ahLst/>
                  <a:cxnLst/>
                  <a:rect l="l" t="t" r="r" b="b"/>
                  <a:pathLst>
                    <a:path w="169488" h="85534" extrusionOk="0">
                      <a:moveTo>
                        <a:pt x="145337" y="16606"/>
                      </a:moveTo>
                      <a:cubicBezTo>
                        <a:pt x="163595" y="19563"/>
                        <a:pt x="173686" y="37440"/>
                        <a:pt x="167819" y="56257"/>
                      </a:cubicBezTo>
                      <a:cubicBezTo>
                        <a:pt x="161952" y="75073"/>
                        <a:pt x="142239" y="88071"/>
                        <a:pt x="123981" y="85115"/>
                      </a:cubicBezTo>
                      <a:lnTo>
                        <a:pt x="24151" y="68926"/>
                      </a:lnTo>
                      <a:cubicBezTo>
                        <a:pt x="5894" y="65970"/>
                        <a:pt x="-4197" y="48139"/>
                        <a:pt x="1670" y="29323"/>
                      </a:cubicBezTo>
                      <a:cubicBezTo>
                        <a:pt x="7537" y="10506"/>
                        <a:pt x="27249" y="-2538"/>
                        <a:pt x="45507" y="418"/>
                      </a:cubicBezTo>
                      <a:lnTo>
                        <a:pt x="145337" y="1660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5" name="Google Shape;435;p16"/>
              <p:cNvGrpSpPr/>
              <p:nvPr/>
            </p:nvGrpSpPr>
            <p:grpSpPr>
              <a:xfrm>
                <a:off x="6840408" y="4698164"/>
                <a:ext cx="18501" cy="57434"/>
                <a:chOff x="6840408" y="4698164"/>
                <a:chExt cx="18501" cy="57434"/>
              </a:xfrm>
            </p:grpSpPr>
            <p:sp>
              <p:nvSpPr>
                <p:cNvPr id="436" name="Google Shape;436;p16"/>
                <p:cNvSpPr/>
                <p:nvPr/>
              </p:nvSpPr>
              <p:spPr>
                <a:xfrm>
                  <a:off x="6840408" y="4698211"/>
                  <a:ext cx="13517" cy="57387"/>
                </a:xfrm>
                <a:custGeom>
                  <a:avLst/>
                  <a:gdLst/>
                  <a:ahLst/>
                  <a:cxnLst/>
                  <a:rect l="l" t="t" r="r" b="b"/>
                  <a:pathLst>
                    <a:path w="13517" h="57387" extrusionOk="0">
                      <a:moveTo>
                        <a:pt x="13517" y="0"/>
                      </a:moveTo>
                      <a:cubicBezTo>
                        <a:pt x="13517" y="0"/>
                        <a:pt x="13658" y="35240"/>
                        <a:pt x="0" y="57387"/>
                      </a:cubicBezTo>
                    </a:path>
                  </a:pathLst>
                </a:custGeom>
                <a:solidFill>
                  <a:srgbClr val="E175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6"/>
                <p:cNvSpPr/>
                <p:nvPr/>
              </p:nvSpPr>
              <p:spPr>
                <a:xfrm>
                  <a:off x="6840408" y="4698164"/>
                  <a:ext cx="18501" cy="57434"/>
                </a:xfrm>
                <a:custGeom>
                  <a:avLst/>
                  <a:gdLst/>
                  <a:ahLst/>
                  <a:cxnLst/>
                  <a:rect l="l" t="t" r="r" b="b"/>
                  <a:pathLst>
                    <a:path w="18501" h="57434" extrusionOk="0">
                      <a:moveTo>
                        <a:pt x="13517" y="47"/>
                      </a:moveTo>
                      <a:cubicBezTo>
                        <a:pt x="21262" y="14499"/>
                        <a:pt x="19478" y="31955"/>
                        <a:pt x="11640" y="45844"/>
                      </a:cubicBezTo>
                      <a:cubicBezTo>
                        <a:pt x="8824" y="50396"/>
                        <a:pt x="5116" y="54713"/>
                        <a:pt x="0" y="57434"/>
                      </a:cubicBezTo>
                      <a:cubicBezTo>
                        <a:pt x="0" y="51616"/>
                        <a:pt x="375" y="46830"/>
                        <a:pt x="938" y="42044"/>
                      </a:cubicBezTo>
                      <a:cubicBezTo>
                        <a:pt x="2816" y="27169"/>
                        <a:pt x="5632" y="13326"/>
                        <a:pt x="13517" y="0"/>
                      </a:cubicBezTo>
                      <a:lnTo>
                        <a:pt x="1351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8" name="Google Shape;438;p16"/>
            <p:cNvGrpSpPr/>
            <p:nvPr/>
          </p:nvGrpSpPr>
          <p:grpSpPr>
            <a:xfrm>
              <a:off x="251366" y="791231"/>
              <a:ext cx="299920" cy="298672"/>
              <a:chOff x="5350529" y="6217395"/>
              <a:chExt cx="116221" cy="115733"/>
            </a:xfrm>
          </p:grpSpPr>
          <p:grpSp>
            <p:nvGrpSpPr>
              <p:cNvPr id="439" name="Google Shape;439;p16"/>
              <p:cNvGrpSpPr/>
              <p:nvPr/>
            </p:nvGrpSpPr>
            <p:grpSpPr>
              <a:xfrm>
                <a:off x="5350529" y="6217395"/>
                <a:ext cx="116221" cy="115733"/>
                <a:chOff x="5350529" y="6217395"/>
                <a:chExt cx="116221" cy="115733"/>
              </a:xfrm>
            </p:grpSpPr>
            <p:sp>
              <p:nvSpPr>
                <p:cNvPr id="440" name="Google Shape;440;p16"/>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6"/>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2" name="Google Shape;442;p16"/>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3" name="Google Shape;443;p16"/>
            <p:cNvGrpSpPr/>
            <p:nvPr/>
          </p:nvGrpSpPr>
          <p:grpSpPr>
            <a:xfrm>
              <a:off x="369708" y="1286628"/>
              <a:ext cx="238945" cy="390039"/>
              <a:chOff x="4992770" y="6322046"/>
              <a:chExt cx="92593" cy="151137"/>
            </a:xfrm>
          </p:grpSpPr>
          <p:sp>
            <p:nvSpPr>
              <p:cNvPr id="444" name="Google Shape;444;p16"/>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6"/>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6" name="Google Shape;446;p16"/>
            <p:cNvGrpSpPr/>
            <p:nvPr/>
          </p:nvGrpSpPr>
          <p:grpSpPr>
            <a:xfrm>
              <a:off x="7319680" y="156205"/>
              <a:ext cx="294803" cy="332072"/>
              <a:chOff x="5656379" y="6000099"/>
              <a:chExt cx="114238" cy="128675"/>
            </a:xfrm>
          </p:grpSpPr>
          <p:sp>
            <p:nvSpPr>
              <p:cNvPr id="447" name="Google Shape;447;p16"/>
              <p:cNvSpPr/>
              <p:nvPr/>
            </p:nvSpPr>
            <p:spPr>
              <a:xfrm>
                <a:off x="5667321" y="6000099"/>
                <a:ext cx="103296" cy="125148"/>
              </a:xfrm>
              <a:custGeom>
                <a:avLst/>
                <a:gdLst/>
                <a:ahLst/>
                <a:cxnLst/>
                <a:rect l="l" t="t" r="r" b="b"/>
                <a:pathLst>
                  <a:path w="103296" h="125148" extrusionOk="0">
                    <a:moveTo>
                      <a:pt x="71763" y="125148"/>
                    </a:moveTo>
                    <a:cubicBezTo>
                      <a:pt x="86970" y="114872"/>
                      <a:pt x="84858" y="84231"/>
                      <a:pt x="66413" y="55091"/>
                    </a:cubicBezTo>
                    <a:cubicBezTo>
                      <a:pt x="47357" y="24967"/>
                      <a:pt x="18023" y="7840"/>
                      <a:pt x="892" y="16896"/>
                    </a:cubicBezTo>
                    <a:cubicBezTo>
                      <a:pt x="610" y="17037"/>
                      <a:pt x="282" y="17224"/>
                      <a:pt x="0" y="17412"/>
                    </a:cubicBezTo>
                    <a:lnTo>
                      <a:pt x="20557" y="3476"/>
                    </a:lnTo>
                    <a:cubicBezTo>
                      <a:pt x="21121" y="3100"/>
                      <a:pt x="21731" y="2772"/>
                      <a:pt x="22341" y="2443"/>
                    </a:cubicBezTo>
                    <a:cubicBezTo>
                      <a:pt x="39425" y="-6659"/>
                      <a:pt x="68760" y="10468"/>
                      <a:pt x="87862" y="40592"/>
                    </a:cubicBezTo>
                    <a:cubicBezTo>
                      <a:pt x="106260" y="69685"/>
                      <a:pt x="108420" y="100326"/>
                      <a:pt x="93212" y="110649"/>
                    </a:cubicBezTo>
                    <a:lnTo>
                      <a:pt x="71810" y="125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6"/>
              <p:cNvSpPr/>
              <p:nvPr/>
            </p:nvSpPr>
            <p:spPr>
              <a:xfrm>
                <a:off x="5656379" y="6014642"/>
                <a:ext cx="92801" cy="114132"/>
              </a:xfrm>
              <a:custGeom>
                <a:avLst/>
                <a:gdLst/>
                <a:ahLst/>
                <a:cxnLst/>
                <a:rect l="l" t="t" r="r" b="b"/>
                <a:pathLst>
                  <a:path w="92801" h="114132" extrusionOk="0">
                    <a:moveTo>
                      <a:pt x="77354" y="40596"/>
                    </a:moveTo>
                    <a:cubicBezTo>
                      <a:pt x="96457" y="70768"/>
                      <a:pt x="98052" y="102582"/>
                      <a:pt x="80968" y="111685"/>
                    </a:cubicBezTo>
                    <a:cubicBezTo>
                      <a:pt x="63884" y="120789"/>
                      <a:pt x="34550" y="103708"/>
                      <a:pt x="15447" y="73536"/>
                    </a:cubicBezTo>
                    <a:cubicBezTo>
                      <a:pt x="-3655" y="43365"/>
                      <a:pt x="-5251" y="11551"/>
                      <a:pt x="11833" y="2447"/>
                    </a:cubicBezTo>
                    <a:cubicBezTo>
                      <a:pt x="28918" y="-6656"/>
                      <a:pt x="58252" y="10425"/>
                      <a:pt x="77354" y="405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9" name="Google Shape;449;p16"/>
            <p:cNvSpPr/>
            <p:nvPr/>
          </p:nvSpPr>
          <p:spPr>
            <a:xfrm>
              <a:off x="80079" y="1286613"/>
              <a:ext cx="132439" cy="132408"/>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0" name="Google Shape;450;p16"/>
            <p:cNvGrpSpPr/>
            <p:nvPr/>
          </p:nvGrpSpPr>
          <p:grpSpPr>
            <a:xfrm>
              <a:off x="8714980" y="200158"/>
              <a:ext cx="236737" cy="244155"/>
              <a:chOff x="5610469" y="5819970"/>
              <a:chExt cx="91737" cy="94608"/>
            </a:xfrm>
          </p:grpSpPr>
          <p:sp>
            <p:nvSpPr>
              <p:cNvPr id="451" name="Google Shape;451;p16"/>
              <p:cNvSpPr/>
              <p:nvPr/>
            </p:nvSpPr>
            <p:spPr>
              <a:xfrm>
                <a:off x="5630101" y="5819970"/>
                <a:ext cx="72105" cy="90790"/>
              </a:xfrm>
              <a:custGeom>
                <a:avLst/>
                <a:gdLst/>
                <a:ahLst/>
                <a:cxnLst/>
                <a:rect l="l" t="t" r="r" b="b"/>
                <a:pathLst>
                  <a:path w="72105" h="90790" extrusionOk="0">
                    <a:moveTo>
                      <a:pt x="42429" y="90743"/>
                    </a:moveTo>
                    <a:cubicBezTo>
                      <a:pt x="48859" y="87458"/>
                      <a:pt x="54257" y="82016"/>
                      <a:pt x="57824" y="74742"/>
                    </a:cubicBezTo>
                    <a:cubicBezTo>
                      <a:pt x="67868" y="54237"/>
                      <a:pt x="59654" y="26458"/>
                      <a:pt x="39425" y="12710"/>
                    </a:cubicBezTo>
                    <a:cubicBezTo>
                      <a:pt x="26424" y="3888"/>
                      <a:pt x="11593" y="2996"/>
                      <a:pt x="0" y="9050"/>
                    </a:cubicBezTo>
                    <a:lnTo>
                      <a:pt x="10044" y="3841"/>
                    </a:lnTo>
                    <a:cubicBezTo>
                      <a:pt x="21590" y="-2165"/>
                      <a:pt x="36421" y="-1273"/>
                      <a:pt x="49422" y="7548"/>
                    </a:cubicBezTo>
                    <a:cubicBezTo>
                      <a:pt x="69651" y="21250"/>
                      <a:pt x="77865" y="49028"/>
                      <a:pt x="67821" y="69581"/>
                    </a:cubicBezTo>
                    <a:cubicBezTo>
                      <a:pt x="64254" y="76901"/>
                      <a:pt x="58809" y="82297"/>
                      <a:pt x="52426" y="85582"/>
                    </a:cubicBezTo>
                    <a:lnTo>
                      <a:pt x="42335" y="9079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6"/>
              <p:cNvSpPr/>
              <p:nvPr/>
            </p:nvSpPr>
            <p:spPr>
              <a:xfrm>
                <a:off x="5610469" y="5825121"/>
                <a:ext cx="81739" cy="89457"/>
              </a:xfrm>
              <a:custGeom>
                <a:avLst/>
                <a:gdLst/>
                <a:ahLst/>
                <a:cxnLst/>
                <a:rect l="l" t="t" r="r" b="b"/>
                <a:pathLst>
                  <a:path w="81739" h="89457" extrusionOk="0">
                    <a:moveTo>
                      <a:pt x="77455" y="69592"/>
                    </a:moveTo>
                    <a:cubicBezTo>
                      <a:pt x="67411" y="90145"/>
                      <a:pt x="42865" y="95635"/>
                      <a:pt x="22683" y="81886"/>
                    </a:cubicBezTo>
                    <a:cubicBezTo>
                      <a:pt x="2454" y="68138"/>
                      <a:pt x="-5760" y="40406"/>
                      <a:pt x="4284" y="19853"/>
                    </a:cubicBezTo>
                    <a:cubicBezTo>
                      <a:pt x="14328" y="-652"/>
                      <a:pt x="38875" y="-6190"/>
                      <a:pt x="59057" y="7559"/>
                    </a:cubicBezTo>
                    <a:cubicBezTo>
                      <a:pt x="79286" y="21308"/>
                      <a:pt x="87500" y="49040"/>
                      <a:pt x="77455" y="695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3" name="Google Shape;453;p16"/>
            <p:cNvSpPr/>
            <p:nvPr/>
          </p:nvSpPr>
          <p:spPr>
            <a:xfrm>
              <a:off x="7845871" y="314215"/>
              <a:ext cx="140300" cy="140267"/>
            </a:xfrm>
            <a:custGeom>
              <a:avLst/>
              <a:gdLst/>
              <a:ahLst/>
              <a:cxnLst/>
              <a:rect l="l" t="t" r="r" b="b"/>
              <a:pathLst>
                <a:path w="54380" h="54367" extrusionOk="0">
                  <a:moveTo>
                    <a:pt x="41528" y="4074"/>
                  </a:moveTo>
                  <a:cubicBezTo>
                    <a:pt x="54295" y="12004"/>
                    <a:pt x="58190" y="28755"/>
                    <a:pt x="50305" y="41519"/>
                  </a:cubicBezTo>
                  <a:cubicBezTo>
                    <a:pt x="42420" y="54282"/>
                    <a:pt x="25617" y="58176"/>
                    <a:pt x="12851" y="50294"/>
                  </a:cubicBezTo>
                  <a:cubicBezTo>
                    <a:pt x="85" y="42363"/>
                    <a:pt x="-3810" y="25612"/>
                    <a:pt x="4075" y="12848"/>
                  </a:cubicBezTo>
                  <a:cubicBezTo>
                    <a:pt x="12007" y="85"/>
                    <a:pt x="28762" y="-3809"/>
                    <a:pt x="41528" y="40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4" name="Google Shape;454;p16"/>
            <p:cNvGrpSpPr/>
            <p:nvPr/>
          </p:nvGrpSpPr>
          <p:grpSpPr>
            <a:xfrm>
              <a:off x="8638917" y="1114626"/>
              <a:ext cx="388881" cy="476389"/>
              <a:chOff x="6570270" y="4782380"/>
              <a:chExt cx="150694" cy="184597"/>
            </a:xfrm>
          </p:grpSpPr>
          <p:sp>
            <p:nvSpPr>
              <p:cNvPr id="455" name="Google Shape;455;p16"/>
              <p:cNvSpPr/>
              <p:nvPr/>
            </p:nvSpPr>
            <p:spPr>
              <a:xfrm>
                <a:off x="6612024" y="4782380"/>
                <a:ext cx="108940" cy="114927"/>
              </a:xfrm>
              <a:custGeom>
                <a:avLst/>
                <a:gdLst/>
                <a:ahLst/>
                <a:cxnLst/>
                <a:rect l="l" t="t" r="r" b="b"/>
                <a:pathLst>
                  <a:path w="108940" h="114927" extrusionOk="0">
                    <a:moveTo>
                      <a:pt x="102083" y="63124"/>
                    </a:moveTo>
                    <a:lnTo>
                      <a:pt x="67211" y="114928"/>
                    </a:lnTo>
                    <a:cubicBezTo>
                      <a:pt x="17694" y="110658"/>
                      <a:pt x="0" y="69693"/>
                      <a:pt x="0" y="69693"/>
                    </a:cubicBezTo>
                    <a:lnTo>
                      <a:pt x="34873" y="17890"/>
                    </a:lnTo>
                    <a:cubicBezTo>
                      <a:pt x="47357" y="-645"/>
                      <a:pt x="72608" y="-5572"/>
                      <a:pt x="91100" y="6863"/>
                    </a:cubicBezTo>
                    <a:cubicBezTo>
                      <a:pt x="100393" y="13103"/>
                      <a:pt x="106213" y="22535"/>
                      <a:pt x="108185" y="32718"/>
                    </a:cubicBezTo>
                    <a:cubicBezTo>
                      <a:pt x="110156" y="42900"/>
                      <a:pt x="108325" y="53833"/>
                      <a:pt x="102083" y="631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6"/>
              <p:cNvSpPr/>
              <p:nvPr/>
            </p:nvSpPr>
            <p:spPr>
              <a:xfrm>
                <a:off x="6570270" y="4852074"/>
                <a:ext cx="108964" cy="114903"/>
              </a:xfrm>
              <a:custGeom>
                <a:avLst/>
                <a:gdLst/>
                <a:ahLst/>
                <a:cxnLst/>
                <a:rect l="l" t="t" r="r" b="b"/>
                <a:pathLst>
                  <a:path w="108964" h="114903" extrusionOk="0">
                    <a:moveTo>
                      <a:pt x="108965" y="45234"/>
                    </a:moveTo>
                    <a:lnTo>
                      <a:pt x="74092" y="97037"/>
                    </a:lnTo>
                    <a:cubicBezTo>
                      <a:pt x="61655" y="115526"/>
                      <a:pt x="36357" y="120499"/>
                      <a:pt x="17817" y="108018"/>
                    </a:cubicBezTo>
                    <a:cubicBezTo>
                      <a:pt x="-675" y="95583"/>
                      <a:pt x="-5556" y="70291"/>
                      <a:pt x="6882" y="51803"/>
                    </a:cubicBezTo>
                    <a:lnTo>
                      <a:pt x="41754" y="0"/>
                    </a:lnTo>
                    <a:cubicBezTo>
                      <a:pt x="41754" y="0"/>
                      <a:pt x="59401" y="40964"/>
                      <a:pt x="108965" y="452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7" name="Google Shape;457;p16"/>
            <p:cNvGrpSpPr/>
            <p:nvPr/>
          </p:nvGrpSpPr>
          <p:grpSpPr>
            <a:xfrm>
              <a:off x="8592663" y="539500"/>
              <a:ext cx="306173" cy="451300"/>
              <a:chOff x="6760481" y="4845696"/>
              <a:chExt cx="118644" cy="174875"/>
            </a:xfrm>
          </p:grpSpPr>
          <p:sp>
            <p:nvSpPr>
              <p:cNvPr id="458" name="Google Shape;458;p16"/>
              <p:cNvSpPr/>
              <p:nvPr/>
            </p:nvSpPr>
            <p:spPr>
              <a:xfrm>
                <a:off x="6760481" y="4845696"/>
                <a:ext cx="92458" cy="102701"/>
              </a:xfrm>
              <a:custGeom>
                <a:avLst/>
                <a:gdLst/>
                <a:ahLst/>
                <a:cxnLst/>
                <a:rect l="l" t="t" r="r" b="b"/>
                <a:pathLst>
                  <a:path w="92458" h="102701" extrusionOk="0">
                    <a:moveTo>
                      <a:pt x="69461" y="21440"/>
                    </a:moveTo>
                    <a:lnTo>
                      <a:pt x="92459" y="72539"/>
                    </a:lnTo>
                    <a:cubicBezTo>
                      <a:pt x="65753" y="108248"/>
                      <a:pt x="26187" y="102336"/>
                      <a:pt x="26187" y="102336"/>
                    </a:cubicBezTo>
                    <a:lnTo>
                      <a:pt x="3189" y="51236"/>
                    </a:lnTo>
                    <a:cubicBezTo>
                      <a:pt x="-5025" y="32983"/>
                      <a:pt x="3189" y="11398"/>
                      <a:pt x="21399" y="3186"/>
                    </a:cubicBezTo>
                    <a:cubicBezTo>
                      <a:pt x="30552" y="-943"/>
                      <a:pt x="40502" y="-896"/>
                      <a:pt x="49184" y="2388"/>
                    </a:cubicBezTo>
                    <a:cubicBezTo>
                      <a:pt x="57915" y="5673"/>
                      <a:pt x="65330" y="12290"/>
                      <a:pt x="69461" y="2144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6"/>
              <p:cNvSpPr/>
              <p:nvPr/>
            </p:nvSpPr>
            <p:spPr>
              <a:xfrm>
                <a:off x="6786668" y="4918235"/>
                <a:ext cx="92457" cy="102336"/>
              </a:xfrm>
              <a:custGeom>
                <a:avLst/>
                <a:gdLst/>
                <a:ahLst/>
                <a:cxnLst/>
                <a:rect l="l" t="t" r="r" b="b"/>
                <a:pathLst>
                  <a:path w="92457" h="102336" extrusionOk="0">
                    <a:moveTo>
                      <a:pt x="66272" y="0"/>
                    </a:moveTo>
                    <a:lnTo>
                      <a:pt x="89270" y="51100"/>
                    </a:lnTo>
                    <a:cubicBezTo>
                      <a:pt x="97483" y="69306"/>
                      <a:pt x="89270" y="90938"/>
                      <a:pt x="71013" y="99149"/>
                    </a:cubicBezTo>
                    <a:cubicBezTo>
                      <a:pt x="52802" y="107361"/>
                      <a:pt x="31165" y="99149"/>
                      <a:pt x="22998" y="80896"/>
                    </a:cubicBezTo>
                    <a:lnTo>
                      <a:pt x="0" y="29796"/>
                    </a:lnTo>
                    <a:cubicBezTo>
                      <a:pt x="0" y="29796"/>
                      <a:pt x="39566" y="35709"/>
                      <a:pt x="6627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491"/>
        <p:cNvGrpSpPr/>
        <p:nvPr/>
      </p:nvGrpSpPr>
      <p:grpSpPr>
        <a:xfrm>
          <a:off x="0" y="0"/>
          <a:ext cx="0" cy="0"/>
          <a:chOff x="0" y="0"/>
          <a:chExt cx="0" cy="0"/>
        </a:xfrm>
      </p:grpSpPr>
      <p:sp>
        <p:nvSpPr>
          <p:cNvPr id="492" name="Google Shape;492;p18"/>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493" name="Google Shape;493;p18"/>
          <p:cNvSpPr txBox="1">
            <a:spLocks noGrp="1"/>
          </p:cNvSpPr>
          <p:nvPr>
            <p:ph type="subTitle" idx="1"/>
          </p:nvPr>
        </p:nvSpPr>
        <p:spPr>
          <a:xfrm>
            <a:off x="972208" y="2697225"/>
            <a:ext cx="2160000" cy="4164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494" name="Google Shape;494;p18"/>
          <p:cNvSpPr txBox="1">
            <a:spLocks noGrp="1"/>
          </p:cNvSpPr>
          <p:nvPr>
            <p:ph type="subTitle" idx="2"/>
          </p:nvPr>
        </p:nvSpPr>
        <p:spPr>
          <a:xfrm>
            <a:off x="972208" y="3005926"/>
            <a:ext cx="2160000" cy="108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5" name="Google Shape;495;p18"/>
          <p:cNvSpPr txBox="1">
            <a:spLocks noGrp="1"/>
          </p:cNvSpPr>
          <p:nvPr>
            <p:ph type="subTitle" idx="3"/>
          </p:nvPr>
        </p:nvSpPr>
        <p:spPr>
          <a:xfrm>
            <a:off x="3492002" y="2066950"/>
            <a:ext cx="2160000" cy="4164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496" name="Google Shape;496;p18"/>
          <p:cNvSpPr txBox="1">
            <a:spLocks noGrp="1"/>
          </p:cNvSpPr>
          <p:nvPr>
            <p:ph type="subTitle" idx="4"/>
          </p:nvPr>
        </p:nvSpPr>
        <p:spPr>
          <a:xfrm>
            <a:off x="3491998" y="2375651"/>
            <a:ext cx="2160000" cy="108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7" name="Google Shape;497;p18"/>
          <p:cNvSpPr txBox="1">
            <a:spLocks noGrp="1"/>
          </p:cNvSpPr>
          <p:nvPr>
            <p:ph type="subTitle" idx="5"/>
          </p:nvPr>
        </p:nvSpPr>
        <p:spPr>
          <a:xfrm>
            <a:off x="6011792" y="2697225"/>
            <a:ext cx="2160000" cy="4164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Kanit"/>
              <a:buNone/>
              <a:defRPr sz="2000">
                <a:latin typeface="Kanit SemiBold"/>
                <a:ea typeface="Kanit SemiBold"/>
                <a:cs typeface="Kanit SemiBold"/>
                <a:sym typeface="Kanit SemiBold"/>
              </a:defRPr>
            </a:lvl1pPr>
            <a:lvl2pPr lvl="1" algn="ctr" rtl="0">
              <a:spcBef>
                <a:spcPts val="0"/>
              </a:spcBef>
              <a:spcAft>
                <a:spcPts val="0"/>
              </a:spcAft>
              <a:buSzPts val="1400"/>
              <a:buFont typeface="Kanit"/>
              <a:buNone/>
              <a:defRPr b="1">
                <a:latin typeface="Kanit"/>
                <a:ea typeface="Kanit"/>
                <a:cs typeface="Kanit"/>
                <a:sym typeface="Kanit"/>
              </a:defRPr>
            </a:lvl2pPr>
            <a:lvl3pPr lvl="2" algn="ctr" rtl="0">
              <a:spcBef>
                <a:spcPts val="0"/>
              </a:spcBef>
              <a:spcAft>
                <a:spcPts val="0"/>
              </a:spcAft>
              <a:buSzPts val="1400"/>
              <a:buFont typeface="Kanit"/>
              <a:buNone/>
              <a:defRPr b="1">
                <a:latin typeface="Kanit"/>
                <a:ea typeface="Kanit"/>
                <a:cs typeface="Kanit"/>
                <a:sym typeface="Kanit"/>
              </a:defRPr>
            </a:lvl3pPr>
            <a:lvl4pPr lvl="3" algn="ctr" rtl="0">
              <a:spcBef>
                <a:spcPts val="0"/>
              </a:spcBef>
              <a:spcAft>
                <a:spcPts val="0"/>
              </a:spcAft>
              <a:buSzPts val="1400"/>
              <a:buFont typeface="Kanit"/>
              <a:buNone/>
              <a:defRPr b="1">
                <a:latin typeface="Kanit"/>
                <a:ea typeface="Kanit"/>
                <a:cs typeface="Kanit"/>
                <a:sym typeface="Kanit"/>
              </a:defRPr>
            </a:lvl4pPr>
            <a:lvl5pPr lvl="4" algn="ctr" rtl="0">
              <a:spcBef>
                <a:spcPts val="0"/>
              </a:spcBef>
              <a:spcAft>
                <a:spcPts val="0"/>
              </a:spcAft>
              <a:buSzPts val="1400"/>
              <a:buFont typeface="Kanit"/>
              <a:buNone/>
              <a:defRPr b="1">
                <a:latin typeface="Kanit"/>
                <a:ea typeface="Kanit"/>
                <a:cs typeface="Kanit"/>
                <a:sym typeface="Kanit"/>
              </a:defRPr>
            </a:lvl5pPr>
            <a:lvl6pPr lvl="5" algn="ctr" rtl="0">
              <a:spcBef>
                <a:spcPts val="0"/>
              </a:spcBef>
              <a:spcAft>
                <a:spcPts val="0"/>
              </a:spcAft>
              <a:buSzPts val="1400"/>
              <a:buFont typeface="Kanit"/>
              <a:buNone/>
              <a:defRPr b="1">
                <a:latin typeface="Kanit"/>
                <a:ea typeface="Kanit"/>
                <a:cs typeface="Kanit"/>
                <a:sym typeface="Kanit"/>
              </a:defRPr>
            </a:lvl6pPr>
            <a:lvl7pPr lvl="6" algn="ctr" rtl="0">
              <a:spcBef>
                <a:spcPts val="0"/>
              </a:spcBef>
              <a:spcAft>
                <a:spcPts val="0"/>
              </a:spcAft>
              <a:buSzPts val="1400"/>
              <a:buFont typeface="Kanit"/>
              <a:buNone/>
              <a:defRPr b="1">
                <a:latin typeface="Kanit"/>
                <a:ea typeface="Kanit"/>
                <a:cs typeface="Kanit"/>
                <a:sym typeface="Kanit"/>
              </a:defRPr>
            </a:lvl7pPr>
            <a:lvl8pPr lvl="7" algn="ctr" rtl="0">
              <a:spcBef>
                <a:spcPts val="0"/>
              </a:spcBef>
              <a:spcAft>
                <a:spcPts val="0"/>
              </a:spcAft>
              <a:buSzPts val="1400"/>
              <a:buFont typeface="Kanit"/>
              <a:buNone/>
              <a:defRPr b="1">
                <a:latin typeface="Kanit"/>
                <a:ea typeface="Kanit"/>
                <a:cs typeface="Kanit"/>
                <a:sym typeface="Kanit"/>
              </a:defRPr>
            </a:lvl8pPr>
            <a:lvl9pPr lvl="8" algn="ctr" rtl="0">
              <a:spcBef>
                <a:spcPts val="0"/>
              </a:spcBef>
              <a:spcAft>
                <a:spcPts val="0"/>
              </a:spcAft>
              <a:buSzPts val="1400"/>
              <a:buFont typeface="Kanit"/>
              <a:buNone/>
              <a:defRPr b="1">
                <a:latin typeface="Kanit"/>
                <a:ea typeface="Kanit"/>
                <a:cs typeface="Kanit"/>
                <a:sym typeface="Kanit"/>
              </a:defRPr>
            </a:lvl9pPr>
          </a:lstStyle>
          <a:p>
            <a:endParaRPr/>
          </a:p>
        </p:txBody>
      </p:sp>
      <p:sp>
        <p:nvSpPr>
          <p:cNvPr id="498" name="Google Shape;498;p18"/>
          <p:cNvSpPr txBox="1">
            <a:spLocks noGrp="1"/>
          </p:cNvSpPr>
          <p:nvPr>
            <p:ph type="subTitle" idx="6"/>
          </p:nvPr>
        </p:nvSpPr>
        <p:spPr>
          <a:xfrm>
            <a:off x="6011786" y="3005926"/>
            <a:ext cx="2160000" cy="108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9" name="Google Shape;499;p18"/>
          <p:cNvSpPr/>
          <p:nvPr/>
        </p:nvSpPr>
        <p:spPr>
          <a:xfrm>
            <a:off x="8876884" y="3943027"/>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8"/>
          <p:cNvGrpSpPr/>
          <p:nvPr/>
        </p:nvGrpSpPr>
        <p:grpSpPr>
          <a:xfrm>
            <a:off x="113270" y="1457775"/>
            <a:ext cx="8881397" cy="3601218"/>
            <a:chOff x="113270" y="1457775"/>
            <a:chExt cx="8881397" cy="3601218"/>
          </a:xfrm>
        </p:grpSpPr>
        <p:grpSp>
          <p:nvGrpSpPr>
            <p:cNvPr id="501" name="Google Shape;501;p18"/>
            <p:cNvGrpSpPr/>
            <p:nvPr/>
          </p:nvGrpSpPr>
          <p:grpSpPr>
            <a:xfrm>
              <a:off x="8573160" y="4194866"/>
              <a:ext cx="241874" cy="241817"/>
              <a:chOff x="5265929" y="6035767"/>
              <a:chExt cx="93728" cy="93702"/>
            </a:xfrm>
          </p:grpSpPr>
          <p:sp>
            <p:nvSpPr>
              <p:cNvPr id="502" name="Google Shape;502;p18"/>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8"/>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4" name="Google Shape;504;p18"/>
            <p:cNvGrpSpPr/>
            <p:nvPr/>
          </p:nvGrpSpPr>
          <p:grpSpPr>
            <a:xfrm>
              <a:off x="349203" y="3400331"/>
              <a:ext cx="299920" cy="298672"/>
              <a:chOff x="5350529" y="6217395"/>
              <a:chExt cx="116221" cy="115733"/>
            </a:xfrm>
          </p:grpSpPr>
          <p:grpSp>
            <p:nvGrpSpPr>
              <p:cNvPr id="505" name="Google Shape;505;p18"/>
              <p:cNvGrpSpPr/>
              <p:nvPr/>
            </p:nvGrpSpPr>
            <p:grpSpPr>
              <a:xfrm>
                <a:off x="5350529" y="6217395"/>
                <a:ext cx="116221" cy="115733"/>
                <a:chOff x="5350529" y="6217395"/>
                <a:chExt cx="116221" cy="115733"/>
              </a:xfrm>
            </p:grpSpPr>
            <p:sp>
              <p:nvSpPr>
                <p:cNvPr id="506" name="Google Shape;506;p18"/>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8"/>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8" name="Google Shape;508;p18"/>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9" name="Google Shape;509;p18"/>
            <p:cNvGrpSpPr/>
            <p:nvPr/>
          </p:nvGrpSpPr>
          <p:grpSpPr>
            <a:xfrm>
              <a:off x="8574608" y="4668953"/>
              <a:ext cx="238945" cy="390039"/>
              <a:chOff x="4992770" y="6322046"/>
              <a:chExt cx="92593" cy="151137"/>
            </a:xfrm>
          </p:grpSpPr>
          <p:sp>
            <p:nvSpPr>
              <p:cNvPr id="510" name="Google Shape;510;p18"/>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8"/>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2" name="Google Shape;512;p18"/>
            <p:cNvGrpSpPr/>
            <p:nvPr/>
          </p:nvGrpSpPr>
          <p:grpSpPr>
            <a:xfrm>
              <a:off x="8607639" y="3529548"/>
              <a:ext cx="387028" cy="257980"/>
              <a:chOff x="5326596" y="5889225"/>
              <a:chExt cx="149976" cy="99965"/>
            </a:xfrm>
          </p:grpSpPr>
          <p:grpSp>
            <p:nvGrpSpPr>
              <p:cNvPr id="513" name="Google Shape;513;p18"/>
              <p:cNvGrpSpPr/>
              <p:nvPr/>
            </p:nvGrpSpPr>
            <p:grpSpPr>
              <a:xfrm>
                <a:off x="5326596" y="5889225"/>
                <a:ext cx="149976" cy="99965"/>
                <a:chOff x="5326596" y="5889225"/>
                <a:chExt cx="149976" cy="99965"/>
              </a:xfrm>
            </p:grpSpPr>
            <p:sp>
              <p:nvSpPr>
                <p:cNvPr id="514" name="Google Shape;514;p18"/>
                <p:cNvSpPr/>
                <p:nvPr/>
              </p:nvSpPr>
              <p:spPr>
                <a:xfrm>
                  <a:off x="5326596" y="5889225"/>
                  <a:ext cx="130034" cy="99334"/>
                </a:xfrm>
                <a:custGeom>
                  <a:avLst/>
                  <a:gdLst/>
                  <a:ahLst/>
                  <a:cxnLst/>
                  <a:rect l="l" t="t" r="r" b="b"/>
                  <a:pathLst>
                    <a:path w="130034" h="99334" extrusionOk="0">
                      <a:moveTo>
                        <a:pt x="130035" y="4737"/>
                      </a:moveTo>
                      <a:cubicBezTo>
                        <a:pt x="125247" y="3563"/>
                        <a:pt x="119991" y="3892"/>
                        <a:pt x="114875" y="6051"/>
                      </a:cubicBezTo>
                      <a:lnTo>
                        <a:pt x="36024" y="39272"/>
                      </a:lnTo>
                      <a:cubicBezTo>
                        <a:pt x="21568" y="45325"/>
                        <a:pt x="13308" y="63532"/>
                        <a:pt x="17532" y="79674"/>
                      </a:cubicBezTo>
                      <a:cubicBezTo>
                        <a:pt x="20254" y="90091"/>
                        <a:pt x="27576" y="97176"/>
                        <a:pt x="36259" y="99334"/>
                      </a:cubicBezTo>
                      <a:lnTo>
                        <a:pt x="19879" y="95299"/>
                      </a:lnTo>
                      <a:cubicBezTo>
                        <a:pt x="11149" y="93188"/>
                        <a:pt x="3874" y="86055"/>
                        <a:pt x="1105" y="75685"/>
                      </a:cubicBezTo>
                      <a:cubicBezTo>
                        <a:pt x="-3119" y="59543"/>
                        <a:pt x="5141" y="41337"/>
                        <a:pt x="19550" y="35237"/>
                      </a:cubicBezTo>
                      <a:lnTo>
                        <a:pt x="98447" y="2015"/>
                      </a:lnTo>
                      <a:cubicBezTo>
                        <a:pt x="103564" y="-143"/>
                        <a:pt x="108773" y="-519"/>
                        <a:pt x="113607" y="654"/>
                      </a:cubicBezTo>
                      <a:lnTo>
                        <a:pt x="130035" y="469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18"/>
                <p:cNvSpPr/>
                <p:nvPr/>
              </p:nvSpPr>
              <p:spPr>
                <a:xfrm>
                  <a:off x="5343023" y="5893290"/>
                  <a:ext cx="133549" cy="95900"/>
                </a:xfrm>
                <a:custGeom>
                  <a:avLst/>
                  <a:gdLst/>
                  <a:ahLst/>
                  <a:cxnLst/>
                  <a:rect l="l" t="t" r="r" b="b"/>
                  <a:pathLst>
                    <a:path w="133549" h="95900" extrusionOk="0">
                      <a:moveTo>
                        <a:pt x="98494" y="1986"/>
                      </a:moveTo>
                      <a:cubicBezTo>
                        <a:pt x="112903" y="-4067"/>
                        <a:pt x="128157" y="4191"/>
                        <a:pt x="132428" y="20333"/>
                      </a:cubicBezTo>
                      <a:cubicBezTo>
                        <a:pt x="136699" y="36474"/>
                        <a:pt x="128392" y="54634"/>
                        <a:pt x="113936" y="60687"/>
                      </a:cubicBezTo>
                      <a:lnTo>
                        <a:pt x="35039" y="93909"/>
                      </a:lnTo>
                      <a:cubicBezTo>
                        <a:pt x="20630" y="99962"/>
                        <a:pt x="5376" y="91750"/>
                        <a:pt x="1105" y="75609"/>
                      </a:cubicBezTo>
                      <a:cubicBezTo>
                        <a:pt x="-3119" y="59467"/>
                        <a:pt x="5141" y="41261"/>
                        <a:pt x="19550" y="35207"/>
                      </a:cubicBezTo>
                      <a:lnTo>
                        <a:pt x="98447" y="19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6" name="Google Shape;516;p18"/>
              <p:cNvGrpSpPr/>
              <p:nvPr/>
            </p:nvGrpSpPr>
            <p:grpSpPr>
              <a:xfrm>
                <a:off x="5403594" y="5917940"/>
                <a:ext cx="19243" cy="47252"/>
                <a:chOff x="5403594" y="5917940"/>
                <a:chExt cx="19243" cy="47252"/>
              </a:xfrm>
            </p:grpSpPr>
            <p:sp>
              <p:nvSpPr>
                <p:cNvPr id="517" name="Google Shape;517;p18"/>
                <p:cNvSpPr/>
                <p:nvPr/>
              </p:nvSpPr>
              <p:spPr>
                <a:xfrm>
                  <a:off x="5403594" y="5917940"/>
                  <a:ext cx="16098" cy="47252"/>
                </a:xfrm>
                <a:custGeom>
                  <a:avLst/>
                  <a:gdLst/>
                  <a:ahLst/>
                  <a:cxnLst/>
                  <a:rect l="l" t="t" r="r" b="b"/>
                  <a:pathLst>
                    <a:path w="16098" h="47252" extrusionOk="0">
                      <a:moveTo>
                        <a:pt x="0" y="0"/>
                      </a:moveTo>
                      <a:cubicBezTo>
                        <a:pt x="0" y="0"/>
                        <a:pt x="15911" y="25245"/>
                        <a:pt x="16099" y="4725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18"/>
                <p:cNvSpPr/>
                <p:nvPr/>
              </p:nvSpPr>
              <p:spPr>
                <a:xfrm>
                  <a:off x="5403594" y="5917940"/>
                  <a:ext cx="19243" cy="47252"/>
                </a:xfrm>
                <a:custGeom>
                  <a:avLst/>
                  <a:gdLst/>
                  <a:ahLst/>
                  <a:cxnLst/>
                  <a:rect l="l" t="t" r="r" b="b"/>
                  <a:pathLst>
                    <a:path w="19243" h="47252" extrusionOk="0">
                      <a:moveTo>
                        <a:pt x="0" y="0"/>
                      </a:moveTo>
                      <a:cubicBezTo>
                        <a:pt x="12062" y="6898"/>
                        <a:pt x="18633" y="20224"/>
                        <a:pt x="19243" y="33691"/>
                      </a:cubicBezTo>
                      <a:cubicBezTo>
                        <a:pt x="19243" y="38243"/>
                        <a:pt x="18539" y="42982"/>
                        <a:pt x="16099" y="47252"/>
                      </a:cubicBezTo>
                      <a:cubicBezTo>
                        <a:pt x="13470" y="43076"/>
                        <a:pt x="11593" y="39463"/>
                        <a:pt x="9856" y="35803"/>
                      </a:cubicBezTo>
                      <a:cubicBezTo>
                        <a:pt x="4506" y="24307"/>
                        <a:pt x="329" y="13092"/>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9" name="Google Shape;519;p18"/>
            <p:cNvGrpSpPr/>
            <p:nvPr/>
          </p:nvGrpSpPr>
          <p:grpSpPr>
            <a:xfrm>
              <a:off x="113270" y="1457775"/>
              <a:ext cx="535847" cy="1634747"/>
              <a:chOff x="113270" y="1457775"/>
              <a:chExt cx="535847" cy="1634747"/>
            </a:xfrm>
          </p:grpSpPr>
          <p:grpSp>
            <p:nvGrpSpPr>
              <p:cNvPr id="520" name="Google Shape;520;p18"/>
              <p:cNvGrpSpPr/>
              <p:nvPr/>
            </p:nvGrpSpPr>
            <p:grpSpPr>
              <a:xfrm>
                <a:off x="114661" y="2405392"/>
                <a:ext cx="534455" cy="253164"/>
                <a:chOff x="5397430" y="6053815"/>
                <a:chExt cx="207105" cy="98099"/>
              </a:xfrm>
            </p:grpSpPr>
            <p:sp>
              <p:nvSpPr>
                <p:cNvPr id="521" name="Google Shape;521;p18"/>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18"/>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3" name="Google Shape;523;p18"/>
              <p:cNvSpPr/>
              <p:nvPr/>
            </p:nvSpPr>
            <p:spPr>
              <a:xfrm>
                <a:off x="212217" y="2960113"/>
                <a:ext cx="132439" cy="132408"/>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24" name="Google Shape;524;p18"/>
              <p:cNvGrpSpPr/>
              <p:nvPr/>
            </p:nvGrpSpPr>
            <p:grpSpPr>
              <a:xfrm>
                <a:off x="113270" y="1457775"/>
                <a:ext cx="330343" cy="514419"/>
                <a:chOff x="5176598" y="6288391"/>
                <a:chExt cx="128010" cy="199333"/>
              </a:xfrm>
            </p:grpSpPr>
            <p:sp>
              <p:nvSpPr>
                <p:cNvPr id="525" name="Google Shape;525;p18"/>
                <p:cNvSpPr/>
                <p:nvPr/>
              </p:nvSpPr>
              <p:spPr>
                <a:xfrm>
                  <a:off x="5176598" y="6288391"/>
                  <a:ext cx="102102" cy="115506"/>
                </a:xfrm>
                <a:custGeom>
                  <a:avLst/>
                  <a:gdLst/>
                  <a:ahLst/>
                  <a:cxnLst/>
                  <a:rect l="l" t="t" r="r" b="b"/>
                  <a:pathLst>
                    <a:path w="102102" h="115506" extrusionOk="0">
                      <a:moveTo>
                        <a:pt x="79010" y="25959"/>
                      </a:moveTo>
                      <a:lnTo>
                        <a:pt x="102102" y="84706"/>
                      </a:lnTo>
                      <a:cubicBezTo>
                        <a:pt x="70140" y="123465"/>
                        <a:pt x="25927" y="114643"/>
                        <a:pt x="25927" y="114643"/>
                      </a:cubicBezTo>
                      <a:lnTo>
                        <a:pt x="2835" y="55896"/>
                      </a:lnTo>
                      <a:cubicBezTo>
                        <a:pt x="-5426" y="34921"/>
                        <a:pt x="4994" y="11084"/>
                        <a:pt x="25927" y="2825"/>
                      </a:cubicBezTo>
                      <a:cubicBezTo>
                        <a:pt x="36441" y="-1304"/>
                        <a:pt x="47611" y="-741"/>
                        <a:pt x="57233" y="3435"/>
                      </a:cubicBezTo>
                      <a:cubicBezTo>
                        <a:pt x="66854" y="7611"/>
                        <a:pt x="74880" y="15448"/>
                        <a:pt x="79010" y="259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18"/>
                <p:cNvSpPr/>
                <p:nvPr/>
              </p:nvSpPr>
              <p:spPr>
                <a:xfrm>
                  <a:off x="5202526" y="6373051"/>
                  <a:ext cx="102082" cy="114673"/>
                </a:xfrm>
                <a:custGeom>
                  <a:avLst/>
                  <a:gdLst/>
                  <a:ahLst/>
                  <a:cxnLst/>
                  <a:rect l="l" t="t" r="r" b="b"/>
                  <a:pathLst>
                    <a:path w="102082" h="114673" extrusionOk="0">
                      <a:moveTo>
                        <a:pt x="76175" y="46"/>
                      </a:moveTo>
                      <a:lnTo>
                        <a:pt x="99267" y="58795"/>
                      </a:lnTo>
                      <a:cubicBezTo>
                        <a:pt x="107480" y="79723"/>
                        <a:pt x="97108" y="103607"/>
                        <a:pt x="76128" y="111865"/>
                      </a:cubicBezTo>
                      <a:cubicBezTo>
                        <a:pt x="55195" y="120077"/>
                        <a:pt x="31305" y="109660"/>
                        <a:pt x="23092" y="88685"/>
                      </a:cubicBezTo>
                      <a:lnTo>
                        <a:pt x="0" y="29937"/>
                      </a:lnTo>
                      <a:cubicBezTo>
                        <a:pt x="0" y="29937"/>
                        <a:pt x="44212" y="38758"/>
                        <a:pt x="76175"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7" name="Google Shape;527;p18"/>
              <p:cNvSpPr/>
              <p:nvPr/>
            </p:nvSpPr>
            <p:spPr>
              <a:xfrm>
                <a:off x="443600" y="2146873"/>
                <a:ext cx="92528" cy="92506"/>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2375" y="539500"/>
            <a:ext cx="76992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800"/>
              <a:buFont typeface="Kanit SemiBold"/>
              <a:buNone/>
              <a:defRPr sz="2800">
                <a:solidFill>
                  <a:schemeClr val="dk1"/>
                </a:solidFill>
                <a:latin typeface="Kanit SemiBold"/>
                <a:ea typeface="Kanit SemiBold"/>
                <a:cs typeface="Kanit SemiBold"/>
                <a:sym typeface="Kanit SemiBold"/>
              </a:defRPr>
            </a:lvl1pPr>
            <a:lvl2pPr lvl="1" algn="ctr">
              <a:spcBef>
                <a:spcPts val="0"/>
              </a:spcBef>
              <a:spcAft>
                <a:spcPts val="0"/>
              </a:spcAft>
              <a:buClr>
                <a:schemeClr val="dk1"/>
              </a:buClr>
              <a:buSzPts val="2800"/>
              <a:buFont typeface="Kanit SemiBold"/>
              <a:buNone/>
              <a:defRPr sz="2800">
                <a:solidFill>
                  <a:schemeClr val="dk1"/>
                </a:solidFill>
                <a:latin typeface="Kanit SemiBold"/>
                <a:ea typeface="Kanit SemiBold"/>
                <a:cs typeface="Kanit SemiBold"/>
                <a:sym typeface="Kanit SemiBold"/>
              </a:defRPr>
            </a:lvl2pPr>
            <a:lvl3pPr lvl="2" algn="ctr">
              <a:spcBef>
                <a:spcPts val="0"/>
              </a:spcBef>
              <a:spcAft>
                <a:spcPts val="0"/>
              </a:spcAft>
              <a:buClr>
                <a:schemeClr val="dk1"/>
              </a:buClr>
              <a:buSzPts val="2800"/>
              <a:buFont typeface="Kanit SemiBold"/>
              <a:buNone/>
              <a:defRPr sz="2800">
                <a:solidFill>
                  <a:schemeClr val="dk1"/>
                </a:solidFill>
                <a:latin typeface="Kanit SemiBold"/>
                <a:ea typeface="Kanit SemiBold"/>
                <a:cs typeface="Kanit SemiBold"/>
                <a:sym typeface="Kanit SemiBold"/>
              </a:defRPr>
            </a:lvl3pPr>
            <a:lvl4pPr lvl="3" algn="ctr">
              <a:spcBef>
                <a:spcPts val="0"/>
              </a:spcBef>
              <a:spcAft>
                <a:spcPts val="0"/>
              </a:spcAft>
              <a:buClr>
                <a:schemeClr val="dk1"/>
              </a:buClr>
              <a:buSzPts val="2800"/>
              <a:buFont typeface="Kanit SemiBold"/>
              <a:buNone/>
              <a:defRPr sz="2800">
                <a:solidFill>
                  <a:schemeClr val="dk1"/>
                </a:solidFill>
                <a:latin typeface="Kanit SemiBold"/>
                <a:ea typeface="Kanit SemiBold"/>
                <a:cs typeface="Kanit SemiBold"/>
                <a:sym typeface="Kanit SemiBold"/>
              </a:defRPr>
            </a:lvl4pPr>
            <a:lvl5pPr lvl="4" algn="ctr">
              <a:spcBef>
                <a:spcPts val="0"/>
              </a:spcBef>
              <a:spcAft>
                <a:spcPts val="0"/>
              </a:spcAft>
              <a:buClr>
                <a:schemeClr val="dk1"/>
              </a:buClr>
              <a:buSzPts val="2800"/>
              <a:buFont typeface="Kanit SemiBold"/>
              <a:buNone/>
              <a:defRPr sz="2800">
                <a:solidFill>
                  <a:schemeClr val="dk1"/>
                </a:solidFill>
                <a:latin typeface="Kanit SemiBold"/>
                <a:ea typeface="Kanit SemiBold"/>
                <a:cs typeface="Kanit SemiBold"/>
                <a:sym typeface="Kanit SemiBold"/>
              </a:defRPr>
            </a:lvl5pPr>
            <a:lvl6pPr lvl="5" algn="ctr">
              <a:spcBef>
                <a:spcPts val="0"/>
              </a:spcBef>
              <a:spcAft>
                <a:spcPts val="0"/>
              </a:spcAft>
              <a:buClr>
                <a:schemeClr val="dk1"/>
              </a:buClr>
              <a:buSzPts val="2800"/>
              <a:buFont typeface="Kanit SemiBold"/>
              <a:buNone/>
              <a:defRPr sz="2800">
                <a:solidFill>
                  <a:schemeClr val="dk1"/>
                </a:solidFill>
                <a:latin typeface="Kanit SemiBold"/>
                <a:ea typeface="Kanit SemiBold"/>
                <a:cs typeface="Kanit SemiBold"/>
                <a:sym typeface="Kanit SemiBold"/>
              </a:defRPr>
            </a:lvl6pPr>
            <a:lvl7pPr lvl="6" algn="ctr">
              <a:spcBef>
                <a:spcPts val="0"/>
              </a:spcBef>
              <a:spcAft>
                <a:spcPts val="0"/>
              </a:spcAft>
              <a:buClr>
                <a:schemeClr val="dk1"/>
              </a:buClr>
              <a:buSzPts val="2800"/>
              <a:buFont typeface="Kanit SemiBold"/>
              <a:buNone/>
              <a:defRPr sz="2800">
                <a:solidFill>
                  <a:schemeClr val="dk1"/>
                </a:solidFill>
                <a:latin typeface="Kanit SemiBold"/>
                <a:ea typeface="Kanit SemiBold"/>
                <a:cs typeface="Kanit SemiBold"/>
                <a:sym typeface="Kanit SemiBold"/>
              </a:defRPr>
            </a:lvl7pPr>
            <a:lvl8pPr lvl="7" algn="ctr">
              <a:spcBef>
                <a:spcPts val="0"/>
              </a:spcBef>
              <a:spcAft>
                <a:spcPts val="0"/>
              </a:spcAft>
              <a:buClr>
                <a:schemeClr val="dk1"/>
              </a:buClr>
              <a:buSzPts val="2800"/>
              <a:buFont typeface="Kanit SemiBold"/>
              <a:buNone/>
              <a:defRPr sz="2800">
                <a:solidFill>
                  <a:schemeClr val="dk1"/>
                </a:solidFill>
                <a:latin typeface="Kanit SemiBold"/>
                <a:ea typeface="Kanit SemiBold"/>
                <a:cs typeface="Kanit SemiBold"/>
                <a:sym typeface="Kanit SemiBold"/>
              </a:defRPr>
            </a:lvl8pPr>
            <a:lvl9pPr lvl="8" algn="ctr">
              <a:spcBef>
                <a:spcPts val="0"/>
              </a:spcBef>
              <a:spcAft>
                <a:spcPts val="0"/>
              </a:spcAft>
              <a:buClr>
                <a:schemeClr val="dk1"/>
              </a:buClr>
              <a:buSzPts val="2800"/>
              <a:buFont typeface="Kanit SemiBold"/>
              <a:buNone/>
              <a:defRPr sz="2800">
                <a:solidFill>
                  <a:schemeClr val="dk1"/>
                </a:solidFill>
                <a:latin typeface="Kanit SemiBold"/>
                <a:ea typeface="Kanit SemiBold"/>
                <a:cs typeface="Kanit SemiBold"/>
                <a:sym typeface="Kanit SemiBold"/>
              </a:defRPr>
            </a:lvl9pPr>
          </a:lstStyle>
          <a:p>
            <a:endParaRPr/>
          </a:p>
        </p:txBody>
      </p:sp>
      <p:sp>
        <p:nvSpPr>
          <p:cNvPr id="7" name="Google Shape;7;p1"/>
          <p:cNvSpPr txBox="1">
            <a:spLocks noGrp="1"/>
          </p:cNvSpPr>
          <p:nvPr>
            <p:ph type="body" idx="1"/>
          </p:nvPr>
        </p:nvSpPr>
        <p:spPr>
          <a:xfrm>
            <a:off x="722375" y="1187600"/>
            <a:ext cx="76992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56" r:id="rId3"/>
    <p:sldLayoutId id="2147483657" r:id="rId4"/>
    <p:sldLayoutId id="2147483658" r:id="rId5"/>
    <p:sldLayoutId id="2147483659" r:id="rId6"/>
    <p:sldLayoutId id="2147483660" r:id="rId7"/>
    <p:sldLayoutId id="2147483662" r:id="rId8"/>
    <p:sldLayoutId id="2147483664" r:id="rId9"/>
    <p:sldLayoutId id="2147483665" r:id="rId10"/>
    <p:sldLayoutId id="2147483667" r:id="rId11"/>
    <p:sldLayoutId id="214748366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Shape 736"/>
        <p:cNvGrpSpPr/>
        <p:nvPr/>
      </p:nvGrpSpPr>
      <p:grpSpPr>
        <a:xfrm>
          <a:off x="0" y="0"/>
          <a:ext cx="0" cy="0"/>
          <a:chOff x="0" y="0"/>
          <a:chExt cx="0" cy="0"/>
        </a:xfrm>
      </p:grpSpPr>
      <p:sp>
        <p:nvSpPr>
          <p:cNvPr id="740" name="Google Shape;740;p27"/>
          <p:cNvSpPr txBox="1">
            <a:spLocks noGrp="1"/>
          </p:cNvSpPr>
          <p:nvPr>
            <p:ph type="ctrTitle"/>
          </p:nvPr>
        </p:nvSpPr>
        <p:spPr>
          <a:xfrm>
            <a:off x="4256955" y="1599317"/>
            <a:ext cx="4887045" cy="108717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600" b="1" dirty="0">
                <a:solidFill>
                  <a:srgbClr val="006400"/>
                </a:solidFill>
                <a:effectLst>
                  <a:outerShdw blurRad="38100" dist="38100" dir="2700000" algn="tl">
                    <a:srgbClr val="000000">
                      <a:alpha val="43137"/>
                    </a:srgbClr>
                  </a:outerShdw>
                </a:effectLst>
                <a:latin typeface="Kanit" panose="020B0604020202020204" charset="-34"/>
                <a:cs typeface="Kanit" panose="020B0604020202020204" charset="-34"/>
              </a:rPr>
              <a:t>Drug a</a:t>
            </a:r>
            <a:r>
              <a:rPr lang="en" sz="3600" b="1" dirty="0">
                <a:solidFill>
                  <a:srgbClr val="006400"/>
                </a:solidFill>
                <a:effectLst>
                  <a:outerShdw blurRad="38100" dist="38100" dir="2700000" algn="tl">
                    <a:srgbClr val="000000">
                      <a:alpha val="43137"/>
                    </a:srgbClr>
                  </a:outerShdw>
                </a:effectLst>
                <a:latin typeface="Kanit" panose="020B0604020202020204" charset="-34"/>
                <a:cs typeface="Kanit" panose="020B0604020202020204" charset="-34"/>
              </a:rPr>
              <a:t>nd Substance Abuse in Nigeria</a:t>
            </a:r>
            <a:endParaRPr sz="3600" b="1" dirty="0">
              <a:solidFill>
                <a:srgbClr val="006400"/>
              </a:solidFill>
              <a:effectLst>
                <a:outerShdw blurRad="38100" dist="38100" dir="2700000" algn="tl">
                  <a:srgbClr val="000000">
                    <a:alpha val="43137"/>
                  </a:srgbClr>
                </a:outerShdw>
              </a:effectLst>
              <a:latin typeface="Kanit" panose="020B0604020202020204" charset="-34"/>
              <a:cs typeface="Kanit" panose="020B0604020202020204" charset="-34"/>
            </a:endParaRPr>
          </a:p>
        </p:txBody>
      </p:sp>
      <p:pic>
        <p:nvPicPr>
          <p:cNvPr id="3" name="Picture 2">
            <a:extLst>
              <a:ext uri="{FF2B5EF4-FFF2-40B4-BE49-F238E27FC236}">
                <a16:creationId xmlns:a16="http://schemas.microsoft.com/office/drawing/2014/main" id="{9A917229-EE02-487F-B3C3-BB52353D4275}"/>
              </a:ext>
            </a:extLst>
          </p:cNvPr>
          <p:cNvPicPr>
            <a:picLocks noChangeAspect="1"/>
          </p:cNvPicPr>
          <p:nvPr/>
        </p:nvPicPr>
        <p:blipFill>
          <a:blip r:embed="rId3"/>
          <a:stretch>
            <a:fillRect/>
          </a:stretch>
        </p:blipFill>
        <p:spPr>
          <a:xfrm>
            <a:off x="0" y="0"/>
            <a:ext cx="4256955" cy="5143500"/>
          </a:xfrm>
          <a:prstGeom prst="rect">
            <a:avLst/>
          </a:prstGeom>
        </p:spPr>
      </p:pic>
      <p:pic>
        <p:nvPicPr>
          <p:cNvPr id="6" name="Picture 5">
            <a:extLst>
              <a:ext uri="{FF2B5EF4-FFF2-40B4-BE49-F238E27FC236}">
                <a16:creationId xmlns:a16="http://schemas.microsoft.com/office/drawing/2014/main" id="{DCBD8F43-6905-46AF-A2A1-6F86324601A0}"/>
              </a:ext>
            </a:extLst>
          </p:cNvPr>
          <p:cNvPicPr>
            <a:picLocks noChangeAspect="1"/>
          </p:cNvPicPr>
          <p:nvPr/>
        </p:nvPicPr>
        <p:blipFill>
          <a:blip r:embed="rId4"/>
          <a:stretch>
            <a:fillRect/>
          </a:stretch>
        </p:blipFill>
        <p:spPr>
          <a:xfrm>
            <a:off x="6201859" y="229570"/>
            <a:ext cx="992839" cy="845959"/>
          </a:xfrm>
          <a:prstGeom prst="rect">
            <a:avLst/>
          </a:prstGeom>
        </p:spPr>
      </p:pic>
      <p:sp>
        <p:nvSpPr>
          <p:cNvPr id="7" name="Rectangle 6">
            <a:extLst>
              <a:ext uri="{FF2B5EF4-FFF2-40B4-BE49-F238E27FC236}">
                <a16:creationId xmlns:a16="http://schemas.microsoft.com/office/drawing/2014/main" id="{49C192ED-FD6B-427E-B05D-5C346EC64C83}"/>
              </a:ext>
            </a:extLst>
          </p:cNvPr>
          <p:cNvSpPr/>
          <p:nvPr/>
        </p:nvSpPr>
        <p:spPr>
          <a:xfrm>
            <a:off x="4256955" y="2974282"/>
            <a:ext cx="4887045" cy="2161954"/>
          </a:xfrm>
          <a:prstGeom prst="rect">
            <a:avLst/>
          </a:prstGeom>
          <a:solidFill>
            <a:srgbClr val="006400"/>
          </a:solidFill>
          <a:ln>
            <a:solidFill>
              <a:srgbClr val="006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0" name="Google Shape;740;p27">
            <a:extLst>
              <a:ext uri="{FF2B5EF4-FFF2-40B4-BE49-F238E27FC236}">
                <a16:creationId xmlns:a16="http://schemas.microsoft.com/office/drawing/2014/main" id="{E247259E-B76E-4171-9006-2EACA7B2D180}"/>
              </a:ext>
            </a:extLst>
          </p:cNvPr>
          <p:cNvSpPr txBox="1">
            <a:spLocks/>
          </p:cNvSpPr>
          <p:nvPr/>
        </p:nvSpPr>
        <p:spPr>
          <a:xfrm>
            <a:off x="4944537" y="3533430"/>
            <a:ext cx="3355936" cy="75238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Kanit SemiBold"/>
              <a:buNone/>
              <a:defRPr sz="5200" b="0" i="0" u="none" strike="noStrike" cap="none">
                <a:solidFill>
                  <a:schemeClr val="dk1"/>
                </a:solidFill>
                <a:latin typeface="Kanit SemiBold"/>
                <a:ea typeface="Kanit SemiBold"/>
                <a:cs typeface="Kanit SemiBold"/>
                <a:sym typeface="Kanit SemiBold"/>
              </a:defRPr>
            </a:lvl1pPr>
            <a:lvl2pPr marR="0" lvl="1" algn="ctr" rtl="0">
              <a:lnSpc>
                <a:spcPct val="100000"/>
              </a:lnSpc>
              <a:spcBef>
                <a:spcPts val="0"/>
              </a:spcBef>
              <a:spcAft>
                <a:spcPts val="0"/>
              </a:spcAft>
              <a:buClr>
                <a:schemeClr val="dk1"/>
              </a:buClr>
              <a:buSzPts val="5200"/>
              <a:buFont typeface="Kanit SemiBold"/>
              <a:buNone/>
              <a:defRPr sz="5200" b="0" i="0" u="none" strike="noStrike" cap="none">
                <a:solidFill>
                  <a:schemeClr val="dk1"/>
                </a:solidFill>
                <a:latin typeface="Kanit SemiBold"/>
                <a:ea typeface="Kanit SemiBold"/>
                <a:cs typeface="Kanit SemiBold"/>
                <a:sym typeface="Kanit SemiBold"/>
              </a:defRPr>
            </a:lvl2pPr>
            <a:lvl3pPr marR="0" lvl="2" algn="ctr" rtl="0">
              <a:lnSpc>
                <a:spcPct val="100000"/>
              </a:lnSpc>
              <a:spcBef>
                <a:spcPts val="0"/>
              </a:spcBef>
              <a:spcAft>
                <a:spcPts val="0"/>
              </a:spcAft>
              <a:buClr>
                <a:schemeClr val="dk1"/>
              </a:buClr>
              <a:buSzPts val="5200"/>
              <a:buFont typeface="Kanit SemiBold"/>
              <a:buNone/>
              <a:defRPr sz="5200" b="0" i="0" u="none" strike="noStrike" cap="none">
                <a:solidFill>
                  <a:schemeClr val="dk1"/>
                </a:solidFill>
                <a:latin typeface="Kanit SemiBold"/>
                <a:ea typeface="Kanit SemiBold"/>
                <a:cs typeface="Kanit SemiBold"/>
                <a:sym typeface="Kanit SemiBold"/>
              </a:defRPr>
            </a:lvl3pPr>
            <a:lvl4pPr marR="0" lvl="3" algn="ctr" rtl="0">
              <a:lnSpc>
                <a:spcPct val="100000"/>
              </a:lnSpc>
              <a:spcBef>
                <a:spcPts val="0"/>
              </a:spcBef>
              <a:spcAft>
                <a:spcPts val="0"/>
              </a:spcAft>
              <a:buClr>
                <a:schemeClr val="dk1"/>
              </a:buClr>
              <a:buSzPts val="5200"/>
              <a:buFont typeface="Kanit SemiBold"/>
              <a:buNone/>
              <a:defRPr sz="5200" b="0" i="0" u="none" strike="noStrike" cap="none">
                <a:solidFill>
                  <a:schemeClr val="dk1"/>
                </a:solidFill>
                <a:latin typeface="Kanit SemiBold"/>
                <a:ea typeface="Kanit SemiBold"/>
                <a:cs typeface="Kanit SemiBold"/>
                <a:sym typeface="Kanit SemiBold"/>
              </a:defRPr>
            </a:lvl4pPr>
            <a:lvl5pPr marR="0" lvl="4" algn="ctr" rtl="0">
              <a:lnSpc>
                <a:spcPct val="100000"/>
              </a:lnSpc>
              <a:spcBef>
                <a:spcPts val="0"/>
              </a:spcBef>
              <a:spcAft>
                <a:spcPts val="0"/>
              </a:spcAft>
              <a:buClr>
                <a:schemeClr val="dk1"/>
              </a:buClr>
              <a:buSzPts val="5200"/>
              <a:buFont typeface="Kanit SemiBold"/>
              <a:buNone/>
              <a:defRPr sz="5200" b="0" i="0" u="none" strike="noStrike" cap="none">
                <a:solidFill>
                  <a:schemeClr val="dk1"/>
                </a:solidFill>
                <a:latin typeface="Kanit SemiBold"/>
                <a:ea typeface="Kanit SemiBold"/>
                <a:cs typeface="Kanit SemiBold"/>
                <a:sym typeface="Kanit SemiBold"/>
              </a:defRPr>
            </a:lvl5pPr>
            <a:lvl6pPr marR="0" lvl="5" algn="ctr" rtl="0">
              <a:lnSpc>
                <a:spcPct val="100000"/>
              </a:lnSpc>
              <a:spcBef>
                <a:spcPts val="0"/>
              </a:spcBef>
              <a:spcAft>
                <a:spcPts val="0"/>
              </a:spcAft>
              <a:buClr>
                <a:schemeClr val="dk1"/>
              </a:buClr>
              <a:buSzPts val="5200"/>
              <a:buFont typeface="Kanit SemiBold"/>
              <a:buNone/>
              <a:defRPr sz="5200" b="0" i="0" u="none" strike="noStrike" cap="none">
                <a:solidFill>
                  <a:schemeClr val="dk1"/>
                </a:solidFill>
                <a:latin typeface="Kanit SemiBold"/>
                <a:ea typeface="Kanit SemiBold"/>
                <a:cs typeface="Kanit SemiBold"/>
                <a:sym typeface="Kanit SemiBold"/>
              </a:defRPr>
            </a:lvl6pPr>
            <a:lvl7pPr marR="0" lvl="6" algn="ctr" rtl="0">
              <a:lnSpc>
                <a:spcPct val="100000"/>
              </a:lnSpc>
              <a:spcBef>
                <a:spcPts val="0"/>
              </a:spcBef>
              <a:spcAft>
                <a:spcPts val="0"/>
              </a:spcAft>
              <a:buClr>
                <a:schemeClr val="dk1"/>
              </a:buClr>
              <a:buSzPts val="5200"/>
              <a:buFont typeface="Kanit SemiBold"/>
              <a:buNone/>
              <a:defRPr sz="5200" b="0" i="0" u="none" strike="noStrike" cap="none">
                <a:solidFill>
                  <a:schemeClr val="dk1"/>
                </a:solidFill>
                <a:latin typeface="Kanit SemiBold"/>
                <a:ea typeface="Kanit SemiBold"/>
                <a:cs typeface="Kanit SemiBold"/>
                <a:sym typeface="Kanit SemiBold"/>
              </a:defRPr>
            </a:lvl7pPr>
            <a:lvl8pPr marR="0" lvl="7" algn="ctr" rtl="0">
              <a:lnSpc>
                <a:spcPct val="100000"/>
              </a:lnSpc>
              <a:spcBef>
                <a:spcPts val="0"/>
              </a:spcBef>
              <a:spcAft>
                <a:spcPts val="0"/>
              </a:spcAft>
              <a:buClr>
                <a:schemeClr val="dk1"/>
              </a:buClr>
              <a:buSzPts val="5200"/>
              <a:buFont typeface="Kanit SemiBold"/>
              <a:buNone/>
              <a:defRPr sz="5200" b="0" i="0" u="none" strike="noStrike" cap="none">
                <a:solidFill>
                  <a:schemeClr val="dk1"/>
                </a:solidFill>
                <a:latin typeface="Kanit SemiBold"/>
                <a:ea typeface="Kanit SemiBold"/>
                <a:cs typeface="Kanit SemiBold"/>
                <a:sym typeface="Kanit SemiBold"/>
              </a:defRPr>
            </a:lvl8pPr>
            <a:lvl9pPr marR="0" lvl="8" algn="ctr" rtl="0">
              <a:lnSpc>
                <a:spcPct val="100000"/>
              </a:lnSpc>
              <a:spcBef>
                <a:spcPts val="0"/>
              </a:spcBef>
              <a:spcAft>
                <a:spcPts val="0"/>
              </a:spcAft>
              <a:buClr>
                <a:schemeClr val="dk1"/>
              </a:buClr>
              <a:buSzPts val="5200"/>
              <a:buFont typeface="Kanit SemiBold"/>
              <a:buNone/>
              <a:defRPr sz="5200" b="0" i="0" u="none" strike="noStrike" cap="none">
                <a:solidFill>
                  <a:schemeClr val="dk1"/>
                </a:solidFill>
                <a:latin typeface="Kanit SemiBold"/>
                <a:ea typeface="Kanit SemiBold"/>
                <a:cs typeface="Kanit SemiBold"/>
                <a:sym typeface="Kanit SemiBold"/>
              </a:defRPr>
            </a:lvl9pPr>
          </a:lstStyle>
          <a:p>
            <a:r>
              <a:rPr lang="en-US" sz="2800" b="1" dirty="0">
                <a:solidFill>
                  <a:schemeClr val="bg2"/>
                </a:solidFill>
                <a:effectLst>
                  <a:outerShdw blurRad="38100" dist="38100" dir="2700000" algn="tl">
                    <a:srgbClr val="000000">
                      <a:alpha val="43137"/>
                    </a:srgbClr>
                  </a:outerShdw>
                </a:effectLst>
              </a:rPr>
              <a:t>16th June, 2025</a:t>
            </a:r>
          </a:p>
        </p:txBody>
      </p:sp>
    </p:spTree>
    <p:extLst>
      <p:ext uri="{BB962C8B-B14F-4D97-AF65-F5344CB8AC3E}">
        <p14:creationId xmlns:p14="http://schemas.microsoft.com/office/powerpoint/2010/main" val="7102022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rgbClr val="006400">
            <a:alpha val="70000"/>
          </a:srgbClr>
        </a:solidFill>
        <a:effectLst/>
      </p:bgPr>
    </p:bg>
    <p:spTree>
      <p:nvGrpSpPr>
        <p:cNvPr id="1" name="Shape 1121"/>
        <p:cNvGrpSpPr/>
        <p:nvPr/>
      </p:nvGrpSpPr>
      <p:grpSpPr>
        <a:xfrm>
          <a:off x="0" y="0"/>
          <a:ext cx="0" cy="0"/>
          <a:chOff x="0" y="0"/>
          <a:chExt cx="0" cy="0"/>
        </a:xfrm>
      </p:grpSpPr>
      <p:sp>
        <p:nvSpPr>
          <p:cNvPr id="1122" name="Google Shape;1122;p35"/>
          <p:cNvSpPr txBox="1">
            <a:spLocks noGrp="1"/>
          </p:cNvSpPr>
          <p:nvPr>
            <p:ph type="title"/>
          </p:nvPr>
        </p:nvSpPr>
        <p:spPr>
          <a:xfrm>
            <a:off x="552254" y="92932"/>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solidFill>
              </a:rPr>
              <a:t>Recommendations</a:t>
            </a:r>
            <a:endParaRPr dirty="0">
              <a:solidFill>
                <a:schemeClr val="bg2"/>
              </a:solidFill>
            </a:endParaRPr>
          </a:p>
        </p:txBody>
      </p:sp>
      <p:sp>
        <p:nvSpPr>
          <p:cNvPr id="1126" name="Google Shape;1126;p35"/>
          <p:cNvSpPr txBox="1"/>
          <p:nvPr/>
        </p:nvSpPr>
        <p:spPr>
          <a:xfrm>
            <a:off x="703961" y="1305492"/>
            <a:ext cx="7787904" cy="48699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b="1" dirty="0">
                <a:solidFill>
                  <a:schemeClr val="bg2"/>
                </a:solidFill>
                <a:latin typeface="Candara" panose="020E0502030303020204" pitchFamily="34" charset="0"/>
                <a:ea typeface="Archivo"/>
                <a:cs typeface="Archivo"/>
                <a:sym typeface="Archivo"/>
              </a:rPr>
              <a:t>Federal ministry of health, NDLEA, and other relevant Agencies should therefore consider the use of drug education both in formal institution (schools) and on the street (prison, motor parks etc.) such as community programs. </a:t>
            </a:r>
          </a:p>
        </p:txBody>
      </p:sp>
      <p:sp>
        <p:nvSpPr>
          <p:cNvPr id="1127" name="Google Shape;1127;p35"/>
          <p:cNvSpPr txBox="1"/>
          <p:nvPr/>
        </p:nvSpPr>
        <p:spPr>
          <a:xfrm>
            <a:off x="715986" y="4023513"/>
            <a:ext cx="7001089" cy="572700"/>
          </a:xfrm>
          <a:prstGeom prst="rect">
            <a:avLst/>
          </a:prstGeom>
          <a:noFill/>
          <a:ln>
            <a:noFill/>
          </a:ln>
        </p:spPr>
        <p:txBody>
          <a:bodyPr spcFirstLastPara="1" wrap="square" lIns="91425" tIns="91425" rIns="91425" bIns="91425" anchor="ctr" anchorCtr="0">
            <a:noAutofit/>
          </a:bodyPr>
          <a:lstStyle/>
          <a:p>
            <a:r>
              <a:rPr lang="en-US" sz="1200" b="1" dirty="0">
                <a:solidFill>
                  <a:schemeClr val="bg2"/>
                </a:solidFill>
                <a:latin typeface="Candara" panose="020E0502030303020204" pitchFamily="34" charset="0"/>
                <a:ea typeface="Archivo"/>
                <a:cs typeface="Archivo"/>
                <a:sym typeface="Archivo"/>
              </a:rPr>
              <a:t>NBS and other related agency should work on gathering more robust dataset on drug and substance use, that measures other indicators like mental health, economic effect, family background etc. in order to gain better insight into drugs use , causes, and effect. </a:t>
            </a:r>
          </a:p>
        </p:txBody>
      </p:sp>
      <p:pic>
        <p:nvPicPr>
          <p:cNvPr id="1129" name="Google Shape;1129;p35"/>
          <p:cNvPicPr preferRelativeResize="0">
            <a:picLocks noGrp="1"/>
          </p:cNvPicPr>
          <p:nvPr>
            <p:ph type="pic" idx="2"/>
          </p:nvPr>
        </p:nvPicPr>
        <p:blipFill rotWithShape="1">
          <a:blip r:embed="rId3">
            <a:alphaModFix/>
          </a:blip>
          <a:srcRect t="24998"/>
          <a:stretch/>
        </p:blipFill>
        <p:spPr>
          <a:xfrm>
            <a:off x="7717075" y="3677100"/>
            <a:ext cx="1409100" cy="1409100"/>
          </a:xfrm>
          <a:prstGeom prst="ellipse">
            <a:avLst/>
          </a:prstGeom>
          <a:noFill/>
          <a:ln>
            <a:noFill/>
          </a:ln>
        </p:spPr>
      </p:pic>
      <p:pic>
        <p:nvPicPr>
          <p:cNvPr id="1130" name="Google Shape;1130;p35"/>
          <p:cNvPicPr preferRelativeResize="0">
            <a:picLocks noGrp="1"/>
          </p:cNvPicPr>
          <p:nvPr>
            <p:ph type="pic" idx="3"/>
          </p:nvPr>
        </p:nvPicPr>
        <p:blipFill rotWithShape="1">
          <a:blip r:embed="rId4">
            <a:alphaModFix/>
          </a:blip>
          <a:srcRect/>
          <a:stretch/>
        </p:blipFill>
        <p:spPr>
          <a:xfrm>
            <a:off x="-589" y="-38918"/>
            <a:ext cx="1409100" cy="1409100"/>
          </a:xfrm>
          <a:prstGeom prst="ellipse">
            <a:avLst/>
          </a:prstGeom>
          <a:noFill/>
          <a:ln>
            <a:noFill/>
          </a:ln>
        </p:spPr>
      </p:pic>
      <p:sp>
        <p:nvSpPr>
          <p:cNvPr id="1131" name="Google Shape;1131;p35"/>
          <p:cNvSpPr txBox="1"/>
          <p:nvPr/>
        </p:nvSpPr>
        <p:spPr>
          <a:xfrm>
            <a:off x="261773" y="1370182"/>
            <a:ext cx="312600" cy="362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dirty="0">
                <a:solidFill>
                  <a:schemeClr val="lt2"/>
                </a:solidFill>
                <a:latin typeface="Kanit SemiBold"/>
                <a:ea typeface="Kanit SemiBold"/>
                <a:cs typeface="Kanit SemiBold"/>
                <a:sym typeface="Kanit SemiBold"/>
              </a:rPr>
              <a:t>1</a:t>
            </a:r>
            <a:endParaRPr sz="2000" dirty="0">
              <a:solidFill>
                <a:schemeClr val="lt2"/>
              </a:solidFill>
              <a:latin typeface="Kanit SemiBold"/>
              <a:ea typeface="Kanit SemiBold"/>
              <a:cs typeface="Kanit SemiBold"/>
              <a:sym typeface="Kanit SemiBold"/>
            </a:endParaRPr>
          </a:p>
        </p:txBody>
      </p:sp>
      <p:sp>
        <p:nvSpPr>
          <p:cNvPr id="1132" name="Google Shape;1132;p35"/>
          <p:cNvSpPr txBox="1"/>
          <p:nvPr/>
        </p:nvSpPr>
        <p:spPr>
          <a:xfrm>
            <a:off x="273798" y="1893382"/>
            <a:ext cx="312600" cy="362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dirty="0">
                <a:solidFill>
                  <a:schemeClr val="lt2"/>
                </a:solidFill>
                <a:latin typeface="Kanit SemiBold"/>
                <a:ea typeface="Kanit SemiBold"/>
                <a:cs typeface="Kanit SemiBold"/>
                <a:sym typeface="Kanit SemiBold"/>
              </a:rPr>
              <a:t>2</a:t>
            </a:r>
            <a:endParaRPr sz="2000" dirty="0">
              <a:solidFill>
                <a:schemeClr val="lt2"/>
              </a:solidFill>
              <a:latin typeface="Kanit SemiBold"/>
              <a:ea typeface="Kanit SemiBold"/>
              <a:cs typeface="Kanit SemiBold"/>
              <a:sym typeface="Kanit SemiBold"/>
            </a:endParaRPr>
          </a:p>
        </p:txBody>
      </p:sp>
      <p:sp>
        <p:nvSpPr>
          <p:cNvPr id="1133" name="Google Shape;1133;p35"/>
          <p:cNvSpPr txBox="1"/>
          <p:nvPr/>
        </p:nvSpPr>
        <p:spPr>
          <a:xfrm>
            <a:off x="278655" y="2960632"/>
            <a:ext cx="312600" cy="362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dirty="0">
                <a:solidFill>
                  <a:schemeClr val="lt2"/>
                </a:solidFill>
                <a:latin typeface="Kanit SemiBold"/>
                <a:ea typeface="Kanit SemiBold"/>
                <a:cs typeface="Kanit SemiBold"/>
                <a:sym typeface="Kanit SemiBold"/>
              </a:rPr>
              <a:t>4</a:t>
            </a:r>
            <a:endParaRPr sz="2000" dirty="0">
              <a:solidFill>
                <a:schemeClr val="lt2"/>
              </a:solidFill>
              <a:latin typeface="Kanit SemiBold"/>
              <a:ea typeface="Kanit SemiBold"/>
              <a:cs typeface="Kanit SemiBold"/>
              <a:sym typeface="Kanit SemiBold"/>
            </a:endParaRPr>
          </a:p>
        </p:txBody>
      </p:sp>
      <p:sp>
        <p:nvSpPr>
          <p:cNvPr id="22" name="Google Shape;1133;p35">
            <a:extLst>
              <a:ext uri="{FF2B5EF4-FFF2-40B4-BE49-F238E27FC236}">
                <a16:creationId xmlns:a16="http://schemas.microsoft.com/office/drawing/2014/main" id="{CD5DE268-E05D-47F1-A891-6F0A25C58DD5}"/>
              </a:ext>
            </a:extLst>
          </p:cNvPr>
          <p:cNvSpPr txBox="1"/>
          <p:nvPr/>
        </p:nvSpPr>
        <p:spPr>
          <a:xfrm>
            <a:off x="273798" y="2411823"/>
            <a:ext cx="312600" cy="362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dirty="0">
                <a:solidFill>
                  <a:schemeClr val="lt2"/>
                </a:solidFill>
                <a:latin typeface="Kanit SemiBold"/>
                <a:ea typeface="Kanit SemiBold"/>
                <a:cs typeface="Kanit SemiBold"/>
                <a:sym typeface="Kanit SemiBold"/>
              </a:rPr>
              <a:t>3</a:t>
            </a:r>
            <a:endParaRPr sz="2000" dirty="0">
              <a:solidFill>
                <a:schemeClr val="lt2"/>
              </a:solidFill>
              <a:latin typeface="Kanit SemiBold"/>
              <a:ea typeface="Kanit SemiBold"/>
              <a:cs typeface="Kanit SemiBold"/>
              <a:sym typeface="Kanit SemiBold"/>
            </a:endParaRPr>
          </a:p>
        </p:txBody>
      </p:sp>
      <p:sp>
        <p:nvSpPr>
          <p:cNvPr id="28" name="Google Shape;1126;p35">
            <a:extLst>
              <a:ext uri="{FF2B5EF4-FFF2-40B4-BE49-F238E27FC236}">
                <a16:creationId xmlns:a16="http://schemas.microsoft.com/office/drawing/2014/main" id="{D8403CB6-A928-4012-9916-91F667810B2A}"/>
              </a:ext>
            </a:extLst>
          </p:cNvPr>
          <p:cNvSpPr txBox="1"/>
          <p:nvPr/>
        </p:nvSpPr>
        <p:spPr>
          <a:xfrm>
            <a:off x="1444800" y="755408"/>
            <a:ext cx="7699200" cy="52499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dirty="0">
                <a:solidFill>
                  <a:schemeClr val="tx1"/>
                </a:solidFill>
                <a:latin typeface="Candara" panose="020E0502030303020204" pitchFamily="34" charset="0"/>
                <a:ea typeface="Archivo"/>
                <a:cs typeface="Archivo"/>
                <a:sym typeface="Archivo"/>
              </a:rPr>
              <a:t>Despite the effort of agencies like the NDLEA, Nigeria still experience a significantly high prevalence, of drug and substance use across all regions.</a:t>
            </a:r>
          </a:p>
        </p:txBody>
      </p:sp>
      <p:sp>
        <p:nvSpPr>
          <p:cNvPr id="31" name="Google Shape;1127;p35">
            <a:extLst>
              <a:ext uri="{FF2B5EF4-FFF2-40B4-BE49-F238E27FC236}">
                <a16:creationId xmlns:a16="http://schemas.microsoft.com/office/drawing/2014/main" id="{AC4C0ED2-EBEF-49FA-BD37-B4D75676899F}"/>
              </a:ext>
            </a:extLst>
          </p:cNvPr>
          <p:cNvSpPr txBox="1"/>
          <p:nvPr/>
        </p:nvSpPr>
        <p:spPr>
          <a:xfrm>
            <a:off x="715986" y="2393930"/>
            <a:ext cx="8089853" cy="486999"/>
          </a:xfrm>
          <a:prstGeom prst="rect">
            <a:avLst/>
          </a:prstGeom>
          <a:noFill/>
          <a:ln>
            <a:noFill/>
          </a:ln>
        </p:spPr>
        <p:txBody>
          <a:bodyPr spcFirstLastPara="1" wrap="square" lIns="91425" tIns="91425" rIns="91425" bIns="91425" anchor="ctr" anchorCtr="0">
            <a:noAutofit/>
          </a:bodyPr>
          <a:lstStyle/>
          <a:p>
            <a:r>
              <a:rPr lang="en-US" sz="1200" b="1" dirty="0">
                <a:solidFill>
                  <a:schemeClr val="bg2"/>
                </a:solidFill>
                <a:latin typeface="Candara" panose="020E0502030303020204" pitchFamily="34" charset="0"/>
                <a:ea typeface="Archivo"/>
                <a:cs typeface="Archivo"/>
                <a:sym typeface="Archivo"/>
              </a:rPr>
              <a:t>FGN and NDLEA should work on creating more rehabilitation Centers that can handle the level of drug and substance use prevalence in Nigeria, ensuring proper rehabilitation of all apprehended drug  users and offenders, particularly in the south west Region. </a:t>
            </a:r>
          </a:p>
        </p:txBody>
      </p:sp>
      <p:sp>
        <p:nvSpPr>
          <p:cNvPr id="32" name="Google Shape;1127;p35">
            <a:extLst>
              <a:ext uri="{FF2B5EF4-FFF2-40B4-BE49-F238E27FC236}">
                <a16:creationId xmlns:a16="http://schemas.microsoft.com/office/drawing/2014/main" id="{CFC1DC03-446F-4C57-ABC6-2B8CB5BF91B7}"/>
              </a:ext>
            </a:extLst>
          </p:cNvPr>
          <p:cNvSpPr txBox="1"/>
          <p:nvPr/>
        </p:nvSpPr>
        <p:spPr>
          <a:xfrm>
            <a:off x="715986" y="1763450"/>
            <a:ext cx="7928679" cy="572700"/>
          </a:xfrm>
          <a:prstGeom prst="rect">
            <a:avLst/>
          </a:prstGeom>
          <a:noFill/>
          <a:ln>
            <a:noFill/>
          </a:ln>
        </p:spPr>
        <p:txBody>
          <a:bodyPr spcFirstLastPara="1" wrap="square" lIns="91425" tIns="91425" rIns="91425" bIns="91425" anchor="ctr" anchorCtr="0">
            <a:noAutofit/>
          </a:bodyPr>
          <a:lstStyle/>
          <a:p>
            <a:r>
              <a:rPr lang="en-US" sz="1200" b="1" dirty="0">
                <a:solidFill>
                  <a:schemeClr val="bg2"/>
                </a:solidFill>
                <a:latin typeface="Candara" panose="020E0502030303020204" pitchFamily="34" charset="0"/>
                <a:ea typeface="Archivo"/>
                <a:cs typeface="Archivo"/>
                <a:sym typeface="Archivo"/>
              </a:rPr>
              <a:t>Greater investment and strategic focus should be directed toward curbing drug and substance abuse, particularly in Lagos, Kano, and Oyo States, where prevalence rates are among the highest nationally.</a:t>
            </a:r>
          </a:p>
        </p:txBody>
      </p:sp>
      <p:sp>
        <p:nvSpPr>
          <p:cNvPr id="33" name="Google Shape;1133;p35">
            <a:extLst>
              <a:ext uri="{FF2B5EF4-FFF2-40B4-BE49-F238E27FC236}">
                <a16:creationId xmlns:a16="http://schemas.microsoft.com/office/drawing/2014/main" id="{0B5180A4-7BDF-4FC0-BF97-78EA1586ACBC}"/>
              </a:ext>
            </a:extLst>
          </p:cNvPr>
          <p:cNvSpPr txBox="1"/>
          <p:nvPr/>
        </p:nvSpPr>
        <p:spPr>
          <a:xfrm>
            <a:off x="306881" y="3525807"/>
            <a:ext cx="284790" cy="308526"/>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dirty="0">
                <a:solidFill>
                  <a:schemeClr val="lt2"/>
                </a:solidFill>
                <a:latin typeface="Kanit SemiBold"/>
                <a:ea typeface="Kanit SemiBold"/>
                <a:cs typeface="Kanit SemiBold"/>
                <a:sym typeface="Kanit SemiBold"/>
              </a:rPr>
              <a:t>5</a:t>
            </a:r>
            <a:endParaRPr sz="2000" dirty="0">
              <a:solidFill>
                <a:schemeClr val="lt2"/>
              </a:solidFill>
              <a:latin typeface="Kanit SemiBold"/>
              <a:ea typeface="Kanit SemiBold"/>
              <a:cs typeface="Kanit SemiBold"/>
              <a:sym typeface="Kanit SemiBold"/>
            </a:endParaRPr>
          </a:p>
        </p:txBody>
      </p:sp>
      <p:sp>
        <p:nvSpPr>
          <p:cNvPr id="34" name="Google Shape;1133;p35">
            <a:extLst>
              <a:ext uri="{FF2B5EF4-FFF2-40B4-BE49-F238E27FC236}">
                <a16:creationId xmlns:a16="http://schemas.microsoft.com/office/drawing/2014/main" id="{559007D3-28AD-4182-956D-119A1C049B23}"/>
              </a:ext>
            </a:extLst>
          </p:cNvPr>
          <p:cNvSpPr txBox="1"/>
          <p:nvPr/>
        </p:nvSpPr>
        <p:spPr>
          <a:xfrm>
            <a:off x="310016" y="4027882"/>
            <a:ext cx="284790" cy="308526"/>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dirty="0">
                <a:solidFill>
                  <a:schemeClr val="lt2"/>
                </a:solidFill>
                <a:latin typeface="Kanit SemiBold"/>
                <a:ea typeface="Kanit SemiBold"/>
                <a:cs typeface="Kanit SemiBold"/>
                <a:sym typeface="Kanit SemiBold"/>
              </a:rPr>
              <a:t>6</a:t>
            </a:r>
            <a:endParaRPr sz="2000" dirty="0">
              <a:solidFill>
                <a:schemeClr val="lt2"/>
              </a:solidFill>
              <a:latin typeface="Kanit SemiBold"/>
              <a:ea typeface="Kanit SemiBold"/>
              <a:cs typeface="Kanit SemiBold"/>
              <a:sym typeface="Kanit SemiBold"/>
            </a:endParaRPr>
          </a:p>
        </p:txBody>
      </p:sp>
      <p:sp>
        <p:nvSpPr>
          <p:cNvPr id="35" name="Google Shape;1127;p35">
            <a:extLst>
              <a:ext uri="{FF2B5EF4-FFF2-40B4-BE49-F238E27FC236}">
                <a16:creationId xmlns:a16="http://schemas.microsoft.com/office/drawing/2014/main" id="{B44C7435-0F4A-4B71-8DA2-AA5101EF4CB7}"/>
              </a:ext>
            </a:extLst>
          </p:cNvPr>
          <p:cNvSpPr txBox="1"/>
          <p:nvPr/>
        </p:nvSpPr>
        <p:spPr>
          <a:xfrm>
            <a:off x="703961" y="3062327"/>
            <a:ext cx="7201503" cy="472259"/>
          </a:xfrm>
          <a:prstGeom prst="rect">
            <a:avLst/>
          </a:prstGeom>
          <a:noFill/>
          <a:ln>
            <a:noFill/>
          </a:ln>
        </p:spPr>
        <p:txBody>
          <a:bodyPr spcFirstLastPara="1" wrap="square" lIns="91425" tIns="91425" rIns="91425" bIns="91425" anchor="ctr" anchorCtr="0">
            <a:noAutofit/>
          </a:bodyPr>
          <a:lstStyle/>
          <a:p>
            <a:r>
              <a:rPr lang="en-US" sz="1200" b="1" dirty="0">
                <a:solidFill>
                  <a:schemeClr val="bg2"/>
                </a:solidFill>
                <a:latin typeface="Candara" panose="020E0502030303020204" pitchFamily="34" charset="0"/>
              </a:rPr>
              <a:t>Focus enforcement efforts on controlling access to Cannabis, Opioids, and Pharmaceuticals, M</a:t>
            </a:r>
            <a:r>
              <a:rPr lang="en-US" sz="1200" dirty="0">
                <a:solidFill>
                  <a:schemeClr val="bg2"/>
                </a:solidFill>
                <a:latin typeface="Candara" panose="020E0502030303020204" pitchFamily="34" charset="0"/>
              </a:rPr>
              <a:t>onitor and regulate pharmaceutical sales, especially </a:t>
            </a:r>
            <a:r>
              <a:rPr lang="en-US" sz="1200" b="1" dirty="0">
                <a:solidFill>
                  <a:schemeClr val="bg2"/>
                </a:solidFill>
                <a:latin typeface="Candara" panose="020E0502030303020204" pitchFamily="34" charset="0"/>
              </a:rPr>
              <a:t>tramadol and codeine-based cough syrups</a:t>
            </a:r>
            <a:r>
              <a:rPr lang="en-US" sz="1200" dirty="0">
                <a:solidFill>
                  <a:schemeClr val="bg2"/>
                </a:solidFill>
                <a:latin typeface="Candara" panose="020E0502030303020204" pitchFamily="34" charset="0"/>
              </a:rPr>
              <a:t>.</a:t>
            </a:r>
          </a:p>
          <a:p>
            <a:endParaRPr lang="en-US" sz="1200" b="1" dirty="0">
              <a:solidFill>
                <a:schemeClr val="bg2"/>
              </a:solidFill>
              <a:latin typeface="Candara" panose="020E0502030303020204" pitchFamily="34" charset="0"/>
              <a:ea typeface="Archivo"/>
              <a:cs typeface="Archivo"/>
              <a:sym typeface="Archivo"/>
            </a:endParaRPr>
          </a:p>
        </p:txBody>
      </p:sp>
      <p:sp>
        <p:nvSpPr>
          <p:cNvPr id="37" name="Google Shape;1127;p35">
            <a:extLst>
              <a:ext uri="{FF2B5EF4-FFF2-40B4-BE49-F238E27FC236}">
                <a16:creationId xmlns:a16="http://schemas.microsoft.com/office/drawing/2014/main" id="{A2463284-BBBE-4CAC-B596-AE9CBC338676}"/>
              </a:ext>
            </a:extLst>
          </p:cNvPr>
          <p:cNvSpPr txBox="1"/>
          <p:nvPr/>
        </p:nvSpPr>
        <p:spPr>
          <a:xfrm>
            <a:off x="703960" y="3479854"/>
            <a:ext cx="7201503" cy="472259"/>
          </a:xfrm>
          <a:prstGeom prst="rect">
            <a:avLst/>
          </a:prstGeom>
          <a:noFill/>
          <a:ln>
            <a:noFill/>
          </a:ln>
        </p:spPr>
        <p:txBody>
          <a:bodyPr spcFirstLastPara="1" wrap="square" lIns="91425" tIns="91425" rIns="91425" bIns="91425" anchor="ctr" anchorCtr="0">
            <a:noAutofit/>
          </a:bodyPr>
          <a:lstStyle/>
          <a:p>
            <a:r>
              <a:rPr lang="en-US" sz="1200" dirty="0">
                <a:solidFill>
                  <a:schemeClr val="bg2"/>
                </a:solidFill>
                <a:latin typeface="Candara" panose="020E0502030303020204" pitchFamily="34" charset="0"/>
              </a:rPr>
              <a:t>Partner with tech platforms to </a:t>
            </a:r>
            <a:r>
              <a:rPr lang="en-US" sz="1200" b="1" dirty="0">
                <a:solidFill>
                  <a:schemeClr val="bg2"/>
                </a:solidFill>
                <a:latin typeface="Candara" panose="020E0502030303020204" pitchFamily="34" charset="0"/>
              </a:rPr>
              <a:t>create drug abuse reporting hotlines and anonymous tips systems</a:t>
            </a:r>
            <a:endParaRPr lang="en-US" sz="1200" b="1" dirty="0">
              <a:solidFill>
                <a:schemeClr val="bg2"/>
              </a:solidFill>
              <a:latin typeface="Candara" panose="020E0502030303020204" pitchFamily="34" charset="0"/>
              <a:ea typeface="Archivo"/>
              <a:cs typeface="Archivo"/>
              <a:sym typeface="Archiv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8200"/>
        </a:solidFill>
        <a:effectLst/>
      </p:bgPr>
    </p:bg>
    <p:spTree>
      <p:nvGrpSpPr>
        <p:cNvPr id="1" name="Shape 1239"/>
        <p:cNvGrpSpPr/>
        <p:nvPr/>
      </p:nvGrpSpPr>
      <p:grpSpPr>
        <a:xfrm>
          <a:off x="0" y="0"/>
          <a:ext cx="0" cy="0"/>
          <a:chOff x="0" y="0"/>
          <a:chExt cx="0" cy="0"/>
        </a:xfrm>
      </p:grpSpPr>
      <p:sp>
        <p:nvSpPr>
          <p:cNvPr id="1240" name="Google Shape;1240;p41"/>
          <p:cNvSpPr txBox="1">
            <a:spLocks noGrp="1"/>
          </p:cNvSpPr>
          <p:nvPr>
            <p:ph type="title"/>
          </p:nvPr>
        </p:nvSpPr>
        <p:spPr>
          <a:xfrm>
            <a:off x="565981" y="1836146"/>
            <a:ext cx="5457168" cy="1207958"/>
          </a:xfrm>
          <a:prstGeom prst="rect">
            <a:avLst/>
          </a:prstGeom>
          <a:solidFill>
            <a:schemeClr val="bg2"/>
          </a:solidFill>
        </p:spPr>
        <p:txBody>
          <a:bodyPr spcFirstLastPara="1" wrap="square" lIns="91425" tIns="91425" rIns="91425" bIns="91425" anchor="b" anchorCtr="0">
            <a:noAutofit/>
          </a:bodyPr>
          <a:lstStyle/>
          <a:p>
            <a:pPr marL="0" lvl="0" indent="0" algn="l" rtl="0">
              <a:spcBef>
                <a:spcPts val="0"/>
              </a:spcBef>
              <a:spcAft>
                <a:spcPts val="0"/>
              </a:spcAft>
              <a:buNone/>
            </a:pPr>
            <a:r>
              <a:rPr lang="en-US" b="1" dirty="0">
                <a:solidFill>
                  <a:srgbClr val="006400"/>
                </a:solidFill>
              </a:rPr>
              <a:t>Thank You</a:t>
            </a:r>
            <a:endParaRPr b="1" dirty="0">
              <a:solidFill>
                <a:srgbClr val="006400"/>
              </a:solidFill>
            </a:endParaRPr>
          </a:p>
        </p:txBody>
      </p:sp>
      <p:grpSp>
        <p:nvGrpSpPr>
          <p:cNvPr id="1242" name="Google Shape;1242;p41"/>
          <p:cNvGrpSpPr/>
          <p:nvPr/>
        </p:nvGrpSpPr>
        <p:grpSpPr>
          <a:xfrm>
            <a:off x="6064668" y="850544"/>
            <a:ext cx="2894837" cy="3759316"/>
            <a:chOff x="5526786" y="719916"/>
            <a:chExt cx="2894837" cy="3759316"/>
          </a:xfrm>
        </p:grpSpPr>
        <p:grpSp>
          <p:nvGrpSpPr>
            <p:cNvPr id="1243" name="Google Shape;1243;p41"/>
            <p:cNvGrpSpPr/>
            <p:nvPr/>
          </p:nvGrpSpPr>
          <p:grpSpPr>
            <a:xfrm>
              <a:off x="5803259" y="1635035"/>
              <a:ext cx="2101371" cy="2100957"/>
              <a:chOff x="5648688" y="0"/>
              <a:chExt cx="1067390" cy="1067180"/>
            </a:xfrm>
          </p:grpSpPr>
          <p:sp>
            <p:nvSpPr>
              <p:cNvPr id="1244" name="Google Shape;1244;p41"/>
              <p:cNvSpPr/>
              <p:nvPr/>
            </p:nvSpPr>
            <p:spPr>
              <a:xfrm>
                <a:off x="5648688" y="0"/>
                <a:ext cx="1067390" cy="1067180"/>
              </a:xfrm>
              <a:custGeom>
                <a:avLst/>
                <a:gdLst/>
                <a:ahLst/>
                <a:cxnLst/>
                <a:rect l="l" t="t" r="r" b="b"/>
                <a:pathLst>
                  <a:path w="1067390" h="1067180" extrusionOk="0">
                    <a:moveTo>
                      <a:pt x="533695" y="1067180"/>
                    </a:moveTo>
                    <a:cubicBezTo>
                      <a:pt x="239414" y="1067180"/>
                      <a:pt x="0" y="827824"/>
                      <a:pt x="0" y="533614"/>
                    </a:cubicBezTo>
                    <a:cubicBezTo>
                      <a:pt x="0" y="239404"/>
                      <a:pt x="239414" y="0"/>
                      <a:pt x="533695" y="0"/>
                    </a:cubicBezTo>
                    <a:cubicBezTo>
                      <a:pt x="827976" y="0"/>
                      <a:pt x="1067391" y="239357"/>
                      <a:pt x="1067391" y="533567"/>
                    </a:cubicBezTo>
                    <a:cubicBezTo>
                      <a:pt x="1067391" y="827777"/>
                      <a:pt x="827976" y="1067133"/>
                      <a:pt x="533695" y="1067133"/>
                    </a:cubicBezTo>
                    <a:close/>
                    <a:moveTo>
                      <a:pt x="533695" y="116136"/>
                    </a:moveTo>
                    <a:cubicBezTo>
                      <a:pt x="303480" y="116136"/>
                      <a:pt x="116164" y="303407"/>
                      <a:pt x="116164" y="533567"/>
                    </a:cubicBezTo>
                    <a:cubicBezTo>
                      <a:pt x="116164" y="763726"/>
                      <a:pt x="303480" y="951045"/>
                      <a:pt x="533695" y="951045"/>
                    </a:cubicBezTo>
                    <a:cubicBezTo>
                      <a:pt x="763910" y="951045"/>
                      <a:pt x="951274" y="763773"/>
                      <a:pt x="951274" y="533567"/>
                    </a:cubicBezTo>
                    <a:cubicBezTo>
                      <a:pt x="951274" y="303360"/>
                      <a:pt x="763957" y="116136"/>
                      <a:pt x="533695" y="11613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41"/>
              <p:cNvSpPr/>
              <p:nvPr/>
            </p:nvSpPr>
            <p:spPr>
              <a:xfrm rot="-2700000">
                <a:off x="5707148" y="474600"/>
                <a:ext cx="950676" cy="116200"/>
              </a:xfrm>
              <a:custGeom>
                <a:avLst/>
                <a:gdLst/>
                <a:ahLst/>
                <a:cxnLst/>
                <a:rect l="l" t="t" r="r" b="b"/>
                <a:pathLst>
                  <a:path w="950148" h="116135" extrusionOk="0">
                    <a:moveTo>
                      <a:pt x="0" y="0"/>
                    </a:moveTo>
                    <a:lnTo>
                      <a:pt x="950148" y="0"/>
                    </a:lnTo>
                    <a:lnTo>
                      <a:pt x="950148" y="116136"/>
                    </a:lnTo>
                    <a:lnTo>
                      <a:pt x="0" y="11613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6" name="Google Shape;1246;p41"/>
            <p:cNvGrpSpPr/>
            <p:nvPr/>
          </p:nvGrpSpPr>
          <p:grpSpPr>
            <a:xfrm>
              <a:off x="5952735" y="719916"/>
              <a:ext cx="241874" cy="241817"/>
              <a:chOff x="5265929" y="6035767"/>
              <a:chExt cx="93728" cy="93702"/>
            </a:xfrm>
          </p:grpSpPr>
          <p:sp>
            <p:nvSpPr>
              <p:cNvPr id="1247" name="Google Shape;1247;p41"/>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41"/>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9" name="Google Shape;1249;p41"/>
            <p:cNvGrpSpPr/>
            <p:nvPr/>
          </p:nvGrpSpPr>
          <p:grpSpPr>
            <a:xfrm>
              <a:off x="5526786" y="1959142"/>
              <a:ext cx="534455" cy="253164"/>
              <a:chOff x="5397430" y="6053815"/>
              <a:chExt cx="207105" cy="98099"/>
            </a:xfrm>
          </p:grpSpPr>
          <p:sp>
            <p:nvSpPr>
              <p:cNvPr id="1250" name="Google Shape;1250;p41"/>
              <p:cNvSpPr/>
              <p:nvPr/>
            </p:nvSpPr>
            <p:spPr>
              <a:xfrm>
                <a:off x="5397430" y="6062276"/>
                <a:ext cx="114950" cy="89638"/>
              </a:xfrm>
              <a:custGeom>
                <a:avLst/>
                <a:gdLst/>
                <a:ahLst/>
                <a:cxnLst/>
                <a:rect l="l" t="t" r="r" b="b"/>
                <a:pathLst>
                  <a:path w="114950" h="89638" extrusionOk="0">
                    <a:moveTo>
                      <a:pt x="35686" y="8118"/>
                    </a:moveTo>
                    <a:lnTo>
                      <a:pt x="98297" y="0"/>
                    </a:lnTo>
                    <a:cubicBezTo>
                      <a:pt x="128100" y="40402"/>
                      <a:pt x="108810" y="81178"/>
                      <a:pt x="108810" y="81178"/>
                    </a:cubicBezTo>
                    <a:lnTo>
                      <a:pt x="46199" y="89295"/>
                    </a:lnTo>
                    <a:cubicBezTo>
                      <a:pt x="23811" y="92205"/>
                      <a:pt x="3207" y="76298"/>
                      <a:pt x="344" y="54009"/>
                    </a:cubicBezTo>
                    <a:cubicBezTo>
                      <a:pt x="-1111" y="42794"/>
                      <a:pt x="2128" y="32096"/>
                      <a:pt x="8558" y="23791"/>
                    </a:cubicBezTo>
                    <a:cubicBezTo>
                      <a:pt x="14988" y="15485"/>
                      <a:pt x="24516" y="9620"/>
                      <a:pt x="35686" y="816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41"/>
              <p:cNvSpPr/>
              <p:nvPr/>
            </p:nvSpPr>
            <p:spPr>
              <a:xfrm>
                <a:off x="5495727" y="6053815"/>
                <a:ext cx="108808" cy="89591"/>
              </a:xfrm>
              <a:custGeom>
                <a:avLst/>
                <a:gdLst/>
                <a:ahLst/>
                <a:cxnLst/>
                <a:rect l="l" t="t" r="r" b="b"/>
                <a:pathLst>
                  <a:path w="108808" h="89591" extrusionOk="0">
                    <a:moveTo>
                      <a:pt x="0" y="8461"/>
                    </a:moveTo>
                    <a:lnTo>
                      <a:pt x="62611" y="343"/>
                    </a:lnTo>
                    <a:cubicBezTo>
                      <a:pt x="84952" y="-2566"/>
                      <a:pt x="105603" y="13341"/>
                      <a:pt x="108466" y="35677"/>
                    </a:cubicBezTo>
                    <a:cubicBezTo>
                      <a:pt x="111376" y="58012"/>
                      <a:pt x="95418" y="78612"/>
                      <a:pt x="73124" y="81474"/>
                    </a:cubicBezTo>
                    <a:lnTo>
                      <a:pt x="10513" y="89592"/>
                    </a:lnTo>
                    <a:cubicBezTo>
                      <a:pt x="10513" y="89592"/>
                      <a:pt x="29803" y="48863"/>
                      <a:pt x="0" y="84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52" name="Google Shape;1252;p41"/>
            <p:cNvSpPr/>
            <p:nvPr/>
          </p:nvSpPr>
          <p:spPr>
            <a:xfrm>
              <a:off x="5622647" y="943114"/>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53" name="Google Shape;1253;p41"/>
            <p:cNvGrpSpPr/>
            <p:nvPr/>
          </p:nvGrpSpPr>
          <p:grpSpPr>
            <a:xfrm>
              <a:off x="7860542" y="2156038"/>
              <a:ext cx="388881" cy="476389"/>
              <a:chOff x="6570270" y="4782380"/>
              <a:chExt cx="150694" cy="184597"/>
            </a:xfrm>
          </p:grpSpPr>
          <p:sp>
            <p:nvSpPr>
              <p:cNvPr id="1254" name="Google Shape;1254;p41"/>
              <p:cNvSpPr/>
              <p:nvPr/>
            </p:nvSpPr>
            <p:spPr>
              <a:xfrm>
                <a:off x="6612024" y="4782380"/>
                <a:ext cx="108940" cy="114927"/>
              </a:xfrm>
              <a:custGeom>
                <a:avLst/>
                <a:gdLst/>
                <a:ahLst/>
                <a:cxnLst/>
                <a:rect l="l" t="t" r="r" b="b"/>
                <a:pathLst>
                  <a:path w="108940" h="114927" extrusionOk="0">
                    <a:moveTo>
                      <a:pt x="102083" y="63124"/>
                    </a:moveTo>
                    <a:lnTo>
                      <a:pt x="67211" y="114928"/>
                    </a:lnTo>
                    <a:cubicBezTo>
                      <a:pt x="17694" y="110658"/>
                      <a:pt x="0" y="69693"/>
                      <a:pt x="0" y="69693"/>
                    </a:cubicBezTo>
                    <a:lnTo>
                      <a:pt x="34873" y="17890"/>
                    </a:lnTo>
                    <a:cubicBezTo>
                      <a:pt x="47357" y="-645"/>
                      <a:pt x="72608" y="-5572"/>
                      <a:pt x="91100" y="6863"/>
                    </a:cubicBezTo>
                    <a:cubicBezTo>
                      <a:pt x="100393" y="13103"/>
                      <a:pt x="106213" y="22535"/>
                      <a:pt x="108185" y="32718"/>
                    </a:cubicBezTo>
                    <a:cubicBezTo>
                      <a:pt x="110156" y="42900"/>
                      <a:pt x="108325" y="53833"/>
                      <a:pt x="102083" y="631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41"/>
              <p:cNvSpPr/>
              <p:nvPr/>
            </p:nvSpPr>
            <p:spPr>
              <a:xfrm>
                <a:off x="6570270" y="4852074"/>
                <a:ext cx="108964" cy="114903"/>
              </a:xfrm>
              <a:custGeom>
                <a:avLst/>
                <a:gdLst/>
                <a:ahLst/>
                <a:cxnLst/>
                <a:rect l="l" t="t" r="r" b="b"/>
                <a:pathLst>
                  <a:path w="108964" h="114903" extrusionOk="0">
                    <a:moveTo>
                      <a:pt x="108965" y="45234"/>
                    </a:moveTo>
                    <a:lnTo>
                      <a:pt x="74092" y="97037"/>
                    </a:lnTo>
                    <a:cubicBezTo>
                      <a:pt x="61655" y="115526"/>
                      <a:pt x="36357" y="120499"/>
                      <a:pt x="17817" y="108018"/>
                    </a:cubicBezTo>
                    <a:cubicBezTo>
                      <a:pt x="-675" y="95583"/>
                      <a:pt x="-5556" y="70291"/>
                      <a:pt x="6882" y="51803"/>
                    </a:cubicBezTo>
                    <a:lnTo>
                      <a:pt x="41754" y="0"/>
                    </a:lnTo>
                    <a:cubicBezTo>
                      <a:pt x="41754" y="0"/>
                      <a:pt x="59401" y="40964"/>
                      <a:pt x="108965" y="452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56" name="Google Shape;1256;p41"/>
            <p:cNvGrpSpPr/>
            <p:nvPr/>
          </p:nvGrpSpPr>
          <p:grpSpPr>
            <a:xfrm>
              <a:off x="8115450" y="3372738"/>
              <a:ext cx="306173" cy="451300"/>
              <a:chOff x="6760481" y="4845696"/>
              <a:chExt cx="118644" cy="174875"/>
            </a:xfrm>
          </p:grpSpPr>
          <p:sp>
            <p:nvSpPr>
              <p:cNvPr id="1257" name="Google Shape;1257;p41"/>
              <p:cNvSpPr/>
              <p:nvPr/>
            </p:nvSpPr>
            <p:spPr>
              <a:xfrm>
                <a:off x="6760481" y="4845696"/>
                <a:ext cx="92458" cy="102701"/>
              </a:xfrm>
              <a:custGeom>
                <a:avLst/>
                <a:gdLst/>
                <a:ahLst/>
                <a:cxnLst/>
                <a:rect l="l" t="t" r="r" b="b"/>
                <a:pathLst>
                  <a:path w="92458" h="102701" extrusionOk="0">
                    <a:moveTo>
                      <a:pt x="69461" y="21440"/>
                    </a:moveTo>
                    <a:lnTo>
                      <a:pt x="92459" y="72539"/>
                    </a:lnTo>
                    <a:cubicBezTo>
                      <a:pt x="65753" y="108248"/>
                      <a:pt x="26187" y="102336"/>
                      <a:pt x="26187" y="102336"/>
                    </a:cubicBezTo>
                    <a:lnTo>
                      <a:pt x="3189" y="51236"/>
                    </a:lnTo>
                    <a:cubicBezTo>
                      <a:pt x="-5025" y="32983"/>
                      <a:pt x="3189" y="11398"/>
                      <a:pt x="21399" y="3186"/>
                    </a:cubicBezTo>
                    <a:cubicBezTo>
                      <a:pt x="30552" y="-943"/>
                      <a:pt x="40502" y="-896"/>
                      <a:pt x="49184" y="2388"/>
                    </a:cubicBezTo>
                    <a:cubicBezTo>
                      <a:pt x="57915" y="5673"/>
                      <a:pt x="65330" y="12290"/>
                      <a:pt x="69461" y="2144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41"/>
              <p:cNvSpPr/>
              <p:nvPr/>
            </p:nvSpPr>
            <p:spPr>
              <a:xfrm>
                <a:off x="6786668" y="4918235"/>
                <a:ext cx="92457" cy="102336"/>
              </a:xfrm>
              <a:custGeom>
                <a:avLst/>
                <a:gdLst/>
                <a:ahLst/>
                <a:cxnLst/>
                <a:rect l="l" t="t" r="r" b="b"/>
                <a:pathLst>
                  <a:path w="92457" h="102336" extrusionOk="0">
                    <a:moveTo>
                      <a:pt x="66272" y="0"/>
                    </a:moveTo>
                    <a:lnTo>
                      <a:pt x="89270" y="51100"/>
                    </a:lnTo>
                    <a:cubicBezTo>
                      <a:pt x="97483" y="69306"/>
                      <a:pt x="89270" y="90938"/>
                      <a:pt x="71013" y="99149"/>
                    </a:cubicBezTo>
                    <a:cubicBezTo>
                      <a:pt x="52802" y="107361"/>
                      <a:pt x="31165" y="99149"/>
                      <a:pt x="22998" y="80896"/>
                    </a:cubicBezTo>
                    <a:lnTo>
                      <a:pt x="0" y="29796"/>
                    </a:lnTo>
                    <a:cubicBezTo>
                      <a:pt x="0" y="29796"/>
                      <a:pt x="39566" y="35709"/>
                      <a:pt x="6627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59" name="Google Shape;1259;p41"/>
            <p:cNvGrpSpPr/>
            <p:nvPr/>
          </p:nvGrpSpPr>
          <p:grpSpPr>
            <a:xfrm>
              <a:off x="7948292" y="2943418"/>
              <a:ext cx="473323" cy="257551"/>
              <a:chOff x="6746852" y="4668372"/>
              <a:chExt cx="183416" cy="99799"/>
            </a:xfrm>
          </p:grpSpPr>
          <p:grpSp>
            <p:nvGrpSpPr>
              <p:cNvPr id="1260" name="Google Shape;1260;p41"/>
              <p:cNvGrpSpPr/>
              <p:nvPr/>
            </p:nvGrpSpPr>
            <p:grpSpPr>
              <a:xfrm>
                <a:off x="6746852" y="4668372"/>
                <a:ext cx="183416" cy="99799"/>
                <a:chOff x="6746852" y="4668372"/>
                <a:chExt cx="183416" cy="99799"/>
              </a:xfrm>
            </p:grpSpPr>
            <p:sp>
              <p:nvSpPr>
                <p:cNvPr id="1261" name="Google Shape;1261;p41"/>
                <p:cNvSpPr/>
                <p:nvPr/>
              </p:nvSpPr>
              <p:spPr>
                <a:xfrm>
                  <a:off x="6746852" y="4668372"/>
                  <a:ext cx="175223" cy="75026"/>
                </a:xfrm>
                <a:custGeom>
                  <a:avLst/>
                  <a:gdLst/>
                  <a:ahLst/>
                  <a:cxnLst/>
                  <a:rect l="l" t="t" r="r" b="b"/>
                  <a:pathLst>
                    <a:path w="175223" h="75026" extrusionOk="0">
                      <a:moveTo>
                        <a:pt x="175223" y="39036"/>
                      </a:moveTo>
                      <a:cubicBezTo>
                        <a:pt x="171187" y="34860"/>
                        <a:pt x="165695" y="31904"/>
                        <a:pt x="159218" y="30871"/>
                      </a:cubicBezTo>
                      <a:lnTo>
                        <a:pt x="59435" y="14730"/>
                      </a:lnTo>
                      <a:cubicBezTo>
                        <a:pt x="41178" y="11727"/>
                        <a:pt x="21465" y="24771"/>
                        <a:pt x="15598" y="43588"/>
                      </a:cubicBezTo>
                      <a:cubicBezTo>
                        <a:pt x="11796" y="55694"/>
                        <a:pt x="14659" y="67425"/>
                        <a:pt x="22028" y="75026"/>
                      </a:cubicBezTo>
                      <a:lnTo>
                        <a:pt x="8135" y="60715"/>
                      </a:lnTo>
                      <a:cubicBezTo>
                        <a:pt x="720" y="53113"/>
                        <a:pt x="-2096" y="41429"/>
                        <a:pt x="1658" y="29323"/>
                      </a:cubicBezTo>
                      <a:cubicBezTo>
                        <a:pt x="7525" y="10507"/>
                        <a:pt x="27238" y="-2538"/>
                        <a:pt x="45496" y="418"/>
                      </a:cubicBezTo>
                      <a:lnTo>
                        <a:pt x="145326" y="16607"/>
                      </a:lnTo>
                      <a:cubicBezTo>
                        <a:pt x="151803" y="17639"/>
                        <a:pt x="157247" y="20548"/>
                        <a:pt x="161331" y="24724"/>
                      </a:cubicBezTo>
                      <a:lnTo>
                        <a:pt x="175223" y="3903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41"/>
                <p:cNvSpPr/>
                <p:nvPr/>
              </p:nvSpPr>
              <p:spPr>
                <a:xfrm>
                  <a:off x="6760780" y="4682637"/>
                  <a:ext cx="169488" cy="85534"/>
                </a:xfrm>
                <a:custGeom>
                  <a:avLst/>
                  <a:gdLst/>
                  <a:ahLst/>
                  <a:cxnLst/>
                  <a:rect l="l" t="t" r="r" b="b"/>
                  <a:pathLst>
                    <a:path w="169488" h="85534" extrusionOk="0">
                      <a:moveTo>
                        <a:pt x="145337" y="16606"/>
                      </a:moveTo>
                      <a:cubicBezTo>
                        <a:pt x="163595" y="19563"/>
                        <a:pt x="173686" y="37440"/>
                        <a:pt x="167819" y="56257"/>
                      </a:cubicBezTo>
                      <a:cubicBezTo>
                        <a:pt x="161952" y="75073"/>
                        <a:pt x="142239" y="88071"/>
                        <a:pt x="123981" y="85115"/>
                      </a:cubicBezTo>
                      <a:lnTo>
                        <a:pt x="24151" y="68926"/>
                      </a:lnTo>
                      <a:cubicBezTo>
                        <a:pt x="5894" y="65970"/>
                        <a:pt x="-4197" y="48139"/>
                        <a:pt x="1670" y="29323"/>
                      </a:cubicBezTo>
                      <a:cubicBezTo>
                        <a:pt x="7537" y="10506"/>
                        <a:pt x="27249" y="-2538"/>
                        <a:pt x="45507" y="418"/>
                      </a:cubicBezTo>
                      <a:lnTo>
                        <a:pt x="145337" y="1660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3" name="Google Shape;1263;p41"/>
              <p:cNvGrpSpPr/>
              <p:nvPr/>
            </p:nvGrpSpPr>
            <p:grpSpPr>
              <a:xfrm>
                <a:off x="6840408" y="4698164"/>
                <a:ext cx="18501" cy="57434"/>
                <a:chOff x="6840408" y="4698164"/>
                <a:chExt cx="18501" cy="57434"/>
              </a:xfrm>
            </p:grpSpPr>
            <p:sp>
              <p:nvSpPr>
                <p:cNvPr id="1264" name="Google Shape;1264;p41"/>
                <p:cNvSpPr/>
                <p:nvPr/>
              </p:nvSpPr>
              <p:spPr>
                <a:xfrm>
                  <a:off x="6840408" y="4698211"/>
                  <a:ext cx="13517" cy="57387"/>
                </a:xfrm>
                <a:custGeom>
                  <a:avLst/>
                  <a:gdLst/>
                  <a:ahLst/>
                  <a:cxnLst/>
                  <a:rect l="l" t="t" r="r" b="b"/>
                  <a:pathLst>
                    <a:path w="13517" h="57387" extrusionOk="0">
                      <a:moveTo>
                        <a:pt x="13517" y="0"/>
                      </a:moveTo>
                      <a:cubicBezTo>
                        <a:pt x="13517" y="0"/>
                        <a:pt x="13658" y="35240"/>
                        <a:pt x="0" y="57387"/>
                      </a:cubicBezTo>
                    </a:path>
                  </a:pathLst>
                </a:custGeom>
                <a:solidFill>
                  <a:srgbClr val="E175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41"/>
                <p:cNvSpPr/>
                <p:nvPr/>
              </p:nvSpPr>
              <p:spPr>
                <a:xfrm>
                  <a:off x="6840408" y="4698164"/>
                  <a:ext cx="18501" cy="57434"/>
                </a:xfrm>
                <a:custGeom>
                  <a:avLst/>
                  <a:gdLst/>
                  <a:ahLst/>
                  <a:cxnLst/>
                  <a:rect l="l" t="t" r="r" b="b"/>
                  <a:pathLst>
                    <a:path w="18501" h="57434" extrusionOk="0">
                      <a:moveTo>
                        <a:pt x="13517" y="47"/>
                      </a:moveTo>
                      <a:cubicBezTo>
                        <a:pt x="21262" y="14499"/>
                        <a:pt x="19478" y="31955"/>
                        <a:pt x="11640" y="45844"/>
                      </a:cubicBezTo>
                      <a:cubicBezTo>
                        <a:pt x="8824" y="50396"/>
                        <a:pt x="5116" y="54713"/>
                        <a:pt x="0" y="57434"/>
                      </a:cubicBezTo>
                      <a:cubicBezTo>
                        <a:pt x="0" y="51616"/>
                        <a:pt x="375" y="46830"/>
                        <a:pt x="938" y="42044"/>
                      </a:cubicBezTo>
                      <a:cubicBezTo>
                        <a:pt x="2816" y="27169"/>
                        <a:pt x="5632" y="13326"/>
                        <a:pt x="13517" y="0"/>
                      </a:cubicBezTo>
                      <a:lnTo>
                        <a:pt x="1351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66" name="Google Shape;1266;p41"/>
            <p:cNvGrpSpPr/>
            <p:nvPr/>
          </p:nvGrpSpPr>
          <p:grpSpPr>
            <a:xfrm>
              <a:off x="6135028" y="2441568"/>
              <a:ext cx="299920" cy="298672"/>
              <a:chOff x="5350529" y="6217395"/>
              <a:chExt cx="116221" cy="115733"/>
            </a:xfrm>
          </p:grpSpPr>
          <p:grpSp>
            <p:nvGrpSpPr>
              <p:cNvPr id="1267" name="Google Shape;1267;p41"/>
              <p:cNvGrpSpPr/>
              <p:nvPr/>
            </p:nvGrpSpPr>
            <p:grpSpPr>
              <a:xfrm>
                <a:off x="5350529" y="6217395"/>
                <a:ext cx="116221" cy="115733"/>
                <a:chOff x="5350529" y="6217395"/>
                <a:chExt cx="116221" cy="115733"/>
              </a:xfrm>
            </p:grpSpPr>
            <p:sp>
              <p:nvSpPr>
                <p:cNvPr id="1268" name="Google Shape;1268;p41"/>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41"/>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70" name="Google Shape;1270;p41"/>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1" name="Google Shape;1271;p41"/>
            <p:cNvGrpSpPr/>
            <p:nvPr/>
          </p:nvGrpSpPr>
          <p:grpSpPr>
            <a:xfrm>
              <a:off x="6194607" y="1228625"/>
              <a:ext cx="330343" cy="514419"/>
              <a:chOff x="5176598" y="6288391"/>
              <a:chExt cx="128010" cy="199333"/>
            </a:xfrm>
          </p:grpSpPr>
          <p:sp>
            <p:nvSpPr>
              <p:cNvPr id="1272" name="Google Shape;1272;p41"/>
              <p:cNvSpPr/>
              <p:nvPr/>
            </p:nvSpPr>
            <p:spPr>
              <a:xfrm>
                <a:off x="5176598" y="6288391"/>
                <a:ext cx="102102" cy="115506"/>
              </a:xfrm>
              <a:custGeom>
                <a:avLst/>
                <a:gdLst/>
                <a:ahLst/>
                <a:cxnLst/>
                <a:rect l="l" t="t" r="r" b="b"/>
                <a:pathLst>
                  <a:path w="102102" h="115506" extrusionOk="0">
                    <a:moveTo>
                      <a:pt x="79010" y="25959"/>
                    </a:moveTo>
                    <a:lnTo>
                      <a:pt x="102102" y="84706"/>
                    </a:lnTo>
                    <a:cubicBezTo>
                      <a:pt x="70140" y="123465"/>
                      <a:pt x="25927" y="114643"/>
                      <a:pt x="25927" y="114643"/>
                    </a:cubicBezTo>
                    <a:lnTo>
                      <a:pt x="2835" y="55896"/>
                    </a:lnTo>
                    <a:cubicBezTo>
                      <a:pt x="-5426" y="34921"/>
                      <a:pt x="4994" y="11084"/>
                      <a:pt x="25927" y="2825"/>
                    </a:cubicBezTo>
                    <a:cubicBezTo>
                      <a:pt x="36441" y="-1304"/>
                      <a:pt x="47611" y="-741"/>
                      <a:pt x="57233" y="3435"/>
                    </a:cubicBezTo>
                    <a:cubicBezTo>
                      <a:pt x="66854" y="7611"/>
                      <a:pt x="74880" y="15448"/>
                      <a:pt x="79010" y="259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41"/>
              <p:cNvSpPr/>
              <p:nvPr/>
            </p:nvSpPr>
            <p:spPr>
              <a:xfrm>
                <a:off x="5202526" y="6373051"/>
                <a:ext cx="102082" cy="114673"/>
              </a:xfrm>
              <a:custGeom>
                <a:avLst/>
                <a:gdLst/>
                <a:ahLst/>
                <a:cxnLst/>
                <a:rect l="l" t="t" r="r" b="b"/>
                <a:pathLst>
                  <a:path w="102082" h="114673" extrusionOk="0">
                    <a:moveTo>
                      <a:pt x="76175" y="46"/>
                    </a:moveTo>
                    <a:lnTo>
                      <a:pt x="99267" y="58795"/>
                    </a:lnTo>
                    <a:cubicBezTo>
                      <a:pt x="107480" y="79723"/>
                      <a:pt x="97108" y="103607"/>
                      <a:pt x="76128" y="111865"/>
                    </a:cubicBezTo>
                    <a:cubicBezTo>
                      <a:pt x="55195" y="120077"/>
                      <a:pt x="31305" y="109660"/>
                      <a:pt x="23092" y="88685"/>
                    </a:cubicBezTo>
                    <a:lnTo>
                      <a:pt x="0" y="29937"/>
                    </a:lnTo>
                    <a:cubicBezTo>
                      <a:pt x="0" y="29937"/>
                      <a:pt x="44212" y="38758"/>
                      <a:pt x="76175"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4" name="Google Shape;1274;p41"/>
            <p:cNvGrpSpPr/>
            <p:nvPr/>
          </p:nvGrpSpPr>
          <p:grpSpPr>
            <a:xfrm>
              <a:off x="5720221" y="1315478"/>
              <a:ext cx="238945" cy="390039"/>
              <a:chOff x="4992770" y="6322046"/>
              <a:chExt cx="92593" cy="151137"/>
            </a:xfrm>
          </p:grpSpPr>
          <p:sp>
            <p:nvSpPr>
              <p:cNvPr id="1275" name="Google Shape;1275;p41"/>
              <p:cNvSpPr/>
              <p:nvPr/>
            </p:nvSpPr>
            <p:spPr>
              <a:xfrm>
                <a:off x="5009999" y="6322046"/>
                <a:ext cx="75364" cy="86661"/>
              </a:xfrm>
              <a:custGeom>
                <a:avLst/>
                <a:gdLst/>
                <a:ahLst/>
                <a:cxnLst/>
                <a:rect l="l" t="t" r="r" b="b"/>
                <a:pathLst>
                  <a:path w="75364" h="86661" extrusionOk="0">
                    <a:moveTo>
                      <a:pt x="73641" y="40822"/>
                    </a:moveTo>
                    <a:lnTo>
                      <a:pt x="58105" y="85634"/>
                    </a:lnTo>
                    <a:cubicBezTo>
                      <a:pt x="20933" y="92156"/>
                      <a:pt x="0" y="65503"/>
                      <a:pt x="0" y="65503"/>
                    </a:cubicBezTo>
                    <a:lnTo>
                      <a:pt x="15535" y="20691"/>
                    </a:lnTo>
                    <a:cubicBezTo>
                      <a:pt x="21074" y="4691"/>
                      <a:pt x="38674" y="-3850"/>
                      <a:pt x="54632" y="1688"/>
                    </a:cubicBezTo>
                    <a:cubicBezTo>
                      <a:pt x="62658" y="4456"/>
                      <a:pt x="68760" y="10227"/>
                      <a:pt x="72233" y="17313"/>
                    </a:cubicBezTo>
                    <a:cubicBezTo>
                      <a:pt x="75706" y="24398"/>
                      <a:pt x="76457" y="32798"/>
                      <a:pt x="73641" y="408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41"/>
              <p:cNvSpPr/>
              <p:nvPr/>
            </p:nvSpPr>
            <p:spPr>
              <a:xfrm>
                <a:off x="4992770" y="6387550"/>
                <a:ext cx="75333" cy="85633"/>
              </a:xfrm>
              <a:custGeom>
                <a:avLst/>
                <a:gdLst/>
                <a:ahLst/>
                <a:cxnLst/>
                <a:rect l="l" t="t" r="r" b="b"/>
                <a:pathLst>
                  <a:path w="75333" h="85633" extrusionOk="0">
                    <a:moveTo>
                      <a:pt x="75334" y="20130"/>
                    </a:moveTo>
                    <a:lnTo>
                      <a:pt x="59798" y="64942"/>
                    </a:lnTo>
                    <a:cubicBezTo>
                      <a:pt x="54260" y="80943"/>
                      <a:pt x="36660" y="89483"/>
                      <a:pt x="20655" y="83946"/>
                    </a:cubicBezTo>
                    <a:cubicBezTo>
                      <a:pt x="4650" y="78409"/>
                      <a:pt x="-3845" y="60813"/>
                      <a:pt x="1693" y="44812"/>
                    </a:cubicBezTo>
                    <a:lnTo>
                      <a:pt x="17229" y="0"/>
                    </a:lnTo>
                    <a:cubicBezTo>
                      <a:pt x="17229" y="0"/>
                      <a:pt x="38162" y="26652"/>
                      <a:pt x="75334" y="201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7" name="Google Shape;1277;p41"/>
            <p:cNvGrpSpPr/>
            <p:nvPr/>
          </p:nvGrpSpPr>
          <p:grpSpPr>
            <a:xfrm>
              <a:off x="6892055" y="2915105"/>
              <a:ext cx="294803" cy="332072"/>
              <a:chOff x="5656379" y="6000099"/>
              <a:chExt cx="114238" cy="128675"/>
            </a:xfrm>
          </p:grpSpPr>
          <p:sp>
            <p:nvSpPr>
              <p:cNvPr id="1278" name="Google Shape;1278;p41"/>
              <p:cNvSpPr/>
              <p:nvPr/>
            </p:nvSpPr>
            <p:spPr>
              <a:xfrm>
                <a:off x="5667321" y="6000099"/>
                <a:ext cx="103296" cy="125148"/>
              </a:xfrm>
              <a:custGeom>
                <a:avLst/>
                <a:gdLst/>
                <a:ahLst/>
                <a:cxnLst/>
                <a:rect l="l" t="t" r="r" b="b"/>
                <a:pathLst>
                  <a:path w="103296" h="125148" extrusionOk="0">
                    <a:moveTo>
                      <a:pt x="71763" y="125148"/>
                    </a:moveTo>
                    <a:cubicBezTo>
                      <a:pt x="86970" y="114872"/>
                      <a:pt x="84858" y="84231"/>
                      <a:pt x="66413" y="55091"/>
                    </a:cubicBezTo>
                    <a:cubicBezTo>
                      <a:pt x="47357" y="24967"/>
                      <a:pt x="18023" y="7840"/>
                      <a:pt x="892" y="16896"/>
                    </a:cubicBezTo>
                    <a:cubicBezTo>
                      <a:pt x="610" y="17037"/>
                      <a:pt x="282" y="17224"/>
                      <a:pt x="0" y="17412"/>
                    </a:cubicBezTo>
                    <a:lnTo>
                      <a:pt x="20557" y="3476"/>
                    </a:lnTo>
                    <a:cubicBezTo>
                      <a:pt x="21121" y="3100"/>
                      <a:pt x="21731" y="2772"/>
                      <a:pt x="22341" y="2443"/>
                    </a:cubicBezTo>
                    <a:cubicBezTo>
                      <a:pt x="39425" y="-6659"/>
                      <a:pt x="68760" y="10468"/>
                      <a:pt x="87862" y="40592"/>
                    </a:cubicBezTo>
                    <a:cubicBezTo>
                      <a:pt x="106260" y="69685"/>
                      <a:pt x="108420" y="100326"/>
                      <a:pt x="93212" y="110649"/>
                    </a:cubicBezTo>
                    <a:lnTo>
                      <a:pt x="71810" y="125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41"/>
              <p:cNvSpPr/>
              <p:nvPr/>
            </p:nvSpPr>
            <p:spPr>
              <a:xfrm>
                <a:off x="5656379" y="6014642"/>
                <a:ext cx="92801" cy="114132"/>
              </a:xfrm>
              <a:custGeom>
                <a:avLst/>
                <a:gdLst/>
                <a:ahLst/>
                <a:cxnLst/>
                <a:rect l="l" t="t" r="r" b="b"/>
                <a:pathLst>
                  <a:path w="92801" h="114132" extrusionOk="0">
                    <a:moveTo>
                      <a:pt x="77354" y="40596"/>
                    </a:moveTo>
                    <a:cubicBezTo>
                      <a:pt x="96457" y="70768"/>
                      <a:pt x="98052" y="102582"/>
                      <a:pt x="80968" y="111685"/>
                    </a:cubicBezTo>
                    <a:cubicBezTo>
                      <a:pt x="63884" y="120789"/>
                      <a:pt x="34550" y="103708"/>
                      <a:pt x="15447" y="73536"/>
                    </a:cubicBezTo>
                    <a:cubicBezTo>
                      <a:pt x="-3655" y="43365"/>
                      <a:pt x="-5251" y="11551"/>
                      <a:pt x="11833" y="2447"/>
                    </a:cubicBezTo>
                    <a:cubicBezTo>
                      <a:pt x="28918" y="-6656"/>
                      <a:pt x="58252" y="10425"/>
                      <a:pt x="77354" y="405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0" name="Google Shape;1280;p41"/>
            <p:cNvGrpSpPr/>
            <p:nvPr/>
          </p:nvGrpSpPr>
          <p:grpSpPr>
            <a:xfrm>
              <a:off x="7186839" y="2657123"/>
              <a:ext cx="387028" cy="257980"/>
              <a:chOff x="5326596" y="5889225"/>
              <a:chExt cx="149976" cy="99965"/>
            </a:xfrm>
          </p:grpSpPr>
          <p:grpSp>
            <p:nvGrpSpPr>
              <p:cNvPr id="1281" name="Google Shape;1281;p41"/>
              <p:cNvGrpSpPr/>
              <p:nvPr/>
            </p:nvGrpSpPr>
            <p:grpSpPr>
              <a:xfrm>
                <a:off x="5326596" y="5889225"/>
                <a:ext cx="149976" cy="99965"/>
                <a:chOff x="5326596" y="5889225"/>
                <a:chExt cx="149976" cy="99965"/>
              </a:xfrm>
            </p:grpSpPr>
            <p:sp>
              <p:nvSpPr>
                <p:cNvPr id="1282" name="Google Shape;1282;p41"/>
                <p:cNvSpPr/>
                <p:nvPr/>
              </p:nvSpPr>
              <p:spPr>
                <a:xfrm>
                  <a:off x="5326596" y="5889225"/>
                  <a:ext cx="130034" cy="99334"/>
                </a:xfrm>
                <a:custGeom>
                  <a:avLst/>
                  <a:gdLst/>
                  <a:ahLst/>
                  <a:cxnLst/>
                  <a:rect l="l" t="t" r="r" b="b"/>
                  <a:pathLst>
                    <a:path w="130034" h="99334" extrusionOk="0">
                      <a:moveTo>
                        <a:pt x="130035" y="4737"/>
                      </a:moveTo>
                      <a:cubicBezTo>
                        <a:pt x="125247" y="3563"/>
                        <a:pt x="119991" y="3892"/>
                        <a:pt x="114875" y="6051"/>
                      </a:cubicBezTo>
                      <a:lnTo>
                        <a:pt x="36024" y="39272"/>
                      </a:lnTo>
                      <a:cubicBezTo>
                        <a:pt x="21568" y="45325"/>
                        <a:pt x="13308" y="63532"/>
                        <a:pt x="17532" y="79674"/>
                      </a:cubicBezTo>
                      <a:cubicBezTo>
                        <a:pt x="20254" y="90091"/>
                        <a:pt x="27576" y="97176"/>
                        <a:pt x="36259" y="99334"/>
                      </a:cubicBezTo>
                      <a:lnTo>
                        <a:pt x="19879" y="95299"/>
                      </a:lnTo>
                      <a:cubicBezTo>
                        <a:pt x="11149" y="93188"/>
                        <a:pt x="3874" y="86055"/>
                        <a:pt x="1105" y="75685"/>
                      </a:cubicBezTo>
                      <a:cubicBezTo>
                        <a:pt x="-3119" y="59543"/>
                        <a:pt x="5141" y="41337"/>
                        <a:pt x="19550" y="35237"/>
                      </a:cubicBezTo>
                      <a:lnTo>
                        <a:pt x="98447" y="2015"/>
                      </a:lnTo>
                      <a:cubicBezTo>
                        <a:pt x="103564" y="-143"/>
                        <a:pt x="108773" y="-519"/>
                        <a:pt x="113607" y="654"/>
                      </a:cubicBezTo>
                      <a:lnTo>
                        <a:pt x="130035" y="469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41"/>
                <p:cNvSpPr/>
                <p:nvPr/>
              </p:nvSpPr>
              <p:spPr>
                <a:xfrm>
                  <a:off x="5343023" y="5893290"/>
                  <a:ext cx="133549" cy="95900"/>
                </a:xfrm>
                <a:custGeom>
                  <a:avLst/>
                  <a:gdLst/>
                  <a:ahLst/>
                  <a:cxnLst/>
                  <a:rect l="l" t="t" r="r" b="b"/>
                  <a:pathLst>
                    <a:path w="133549" h="95900" extrusionOk="0">
                      <a:moveTo>
                        <a:pt x="98494" y="1986"/>
                      </a:moveTo>
                      <a:cubicBezTo>
                        <a:pt x="112903" y="-4067"/>
                        <a:pt x="128157" y="4191"/>
                        <a:pt x="132428" y="20333"/>
                      </a:cubicBezTo>
                      <a:cubicBezTo>
                        <a:pt x="136699" y="36474"/>
                        <a:pt x="128392" y="54634"/>
                        <a:pt x="113936" y="60687"/>
                      </a:cubicBezTo>
                      <a:lnTo>
                        <a:pt x="35039" y="93909"/>
                      </a:lnTo>
                      <a:cubicBezTo>
                        <a:pt x="20630" y="99962"/>
                        <a:pt x="5376" y="91750"/>
                        <a:pt x="1105" y="75609"/>
                      </a:cubicBezTo>
                      <a:cubicBezTo>
                        <a:pt x="-3119" y="59467"/>
                        <a:pt x="5141" y="41261"/>
                        <a:pt x="19550" y="35207"/>
                      </a:cubicBezTo>
                      <a:lnTo>
                        <a:pt x="98447" y="19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4" name="Google Shape;1284;p41"/>
              <p:cNvGrpSpPr/>
              <p:nvPr/>
            </p:nvGrpSpPr>
            <p:grpSpPr>
              <a:xfrm>
                <a:off x="5403594" y="5917940"/>
                <a:ext cx="19243" cy="47252"/>
                <a:chOff x="5403594" y="5917940"/>
                <a:chExt cx="19243" cy="47252"/>
              </a:xfrm>
            </p:grpSpPr>
            <p:sp>
              <p:nvSpPr>
                <p:cNvPr id="1285" name="Google Shape;1285;p41"/>
                <p:cNvSpPr/>
                <p:nvPr/>
              </p:nvSpPr>
              <p:spPr>
                <a:xfrm>
                  <a:off x="5403594" y="5917940"/>
                  <a:ext cx="16098" cy="47252"/>
                </a:xfrm>
                <a:custGeom>
                  <a:avLst/>
                  <a:gdLst/>
                  <a:ahLst/>
                  <a:cxnLst/>
                  <a:rect l="l" t="t" r="r" b="b"/>
                  <a:pathLst>
                    <a:path w="16098" h="47252" extrusionOk="0">
                      <a:moveTo>
                        <a:pt x="0" y="0"/>
                      </a:moveTo>
                      <a:cubicBezTo>
                        <a:pt x="0" y="0"/>
                        <a:pt x="15911" y="25245"/>
                        <a:pt x="16099" y="4725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41"/>
                <p:cNvSpPr/>
                <p:nvPr/>
              </p:nvSpPr>
              <p:spPr>
                <a:xfrm>
                  <a:off x="5403594" y="5917940"/>
                  <a:ext cx="19243" cy="47252"/>
                </a:xfrm>
                <a:custGeom>
                  <a:avLst/>
                  <a:gdLst/>
                  <a:ahLst/>
                  <a:cxnLst/>
                  <a:rect l="l" t="t" r="r" b="b"/>
                  <a:pathLst>
                    <a:path w="19243" h="47252" extrusionOk="0">
                      <a:moveTo>
                        <a:pt x="0" y="0"/>
                      </a:moveTo>
                      <a:cubicBezTo>
                        <a:pt x="12062" y="6898"/>
                        <a:pt x="18633" y="20224"/>
                        <a:pt x="19243" y="33691"/>
                      </a:cubicBezTo>
                      <a:cubicBezTo>
                        <a:pt x="19243" y="38243"/>
                        <a:pt x="18539" y="42982"/>
                        <a:pt x="16099" y="47252"/>
                      </a:cubicBezTo>
                      <a:cubicBezTo>
                        <a:pt x="13470" y="43076"/>
                        <a:pt x="11593" y="39463"/>
                        <a:pt x="9856" y="35803"/>
                      </a:cubicBezTo>
                      <a:cubicBezTo>
                        <a:pt x="4506" y="24307"/>
                        <a:pt x="329" y="13092"/>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87" name="Google Shape;1287;p41"/>
            <p:cNvSpPr/>
            <p:nvPr/>
          </p:nvSpPr>
          <p:spPr>
            <a:xfrm>
              <a:off x="6524954" y="2254913"/>
              <a:ext cx="132439" cy="132408"/>
            </a:xfrm>
            <a:custGeom>
              <a:avLst/>
              <a:gdLst/>
              <a:ahLst/>
              <a:cxnLst/>
              <a:rect l="l" t="t" r="r" b="b"/>
              <a:pathLst>
                <a:path w="51333" h="51321" extrusionOk="0">
                  <a:moveTo>
                    <a:pt x="44347" y="43257"/>
                  </a:moveTo>
                  <a:cubicBezTo>
                    <a:pt x="34632" y="53580"/>
                    <a:pt x="18392" y="54049"/>
                    <a:pt x="8066" y="44336"/>
                  </a:cubicBezTo>
                  <a:cubicBezTo>
                    <a:pt x="-2259" y="34623"/>
                    <a:pt x="-2729" y="18388"/>
                    <a:pt x="6987" y="8064"/>
                  </a:cubicBezTo>
                  <a:cubicBezTo>
                    <a:pt x="16703" y="-2259"/>
                    <a:pt x="32942" y="-2728"/>
                    <a:pt x="43267" y="6985"/>
                  </a:cubicBezTo>
                  <a:cubicBezTo>
                    <a:pt x="53593" y="16698"/>
                    <a:pt x="54062" y="32934"/>
                    <a:pt x="44347" y="432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88" name="Google Shape;1288;p41"/>
            <p:cNvGrpSpPr/>
            <p:nvPr/>
          </p:nvGrpSpPr>
          <p:grpSpPr>
            <a:xfrm>
              <a:off x="6747030" y="2002958"/>
              <a:ext cx="236737" cy="244155"/>
              <a:chOff x="5610469" y="5819970"/>
              <a:chExt cx="91737" cy="94608"/>
            </a:xfrm>
          </p:grpSpPr>
          <p:sp>
            <p:nvSpPr>
              <p:cNvPr id="1289" name="Google Shape;1289;p41"/>
              <p:cNvSpPr/>
              <p:nvPr/>
            </p:nvSpPr>
            <p:spPr>
              <a:xfrm>
                <a:off x="5630101" y="5819970"/>
                <a:ext cx="72105" cy="90790"/>
              </a:xfrm>
              <a:custGeom>
                <a:avLst/>
                <a:gdLst/>
                <a:ahLst/>
                <a:cxnLst/>
                <a:rect l="l" t="t" r="r" b="b"/>
                <a:pathLst>
                  <a:path w="72105" h="90790" extrusionOk="0">
                    <a:moveTo>
                      <a:pt x="42429" y="90743"/>
                    </a:moveTo>
                    <a:cubicBezTo>
                      <a:pt x="48859" y="87458"/>
                      <a:pt x="54257" y="82016"/>
                      <a:pt x="57824" y="74742"/>
                    </a:cubicBezTo>
                    <a:cubicBezTo>
                      <a:pt x="67868" y="54237"/>
                      <a:pt x="59654" y="26458"/>
                      <a:pt x="39425" y="12710"/>
                    </a:cubicBezTo>
                    <a:cubicBezTo>
                      <a:pt x="26424" y="3888"/>
                      <a:pt x="11593" y="2996"/>
                      <a:pt x="0" y="9050"/>
                    </a:cubicBezTo>
                    <a:lnTo>
                      <a:pt x="10044" y="3841"/>
                    </a:lnTo>
                    <a:cubicBezTo>
                      <a:pt x="21590" y="-2165"/>
                      <a:pt x="36421" y="-1273"/>
                      <a:pt x="49422" y="7548"/>
                    </a:cubicBezTo>
                    <a:cubicBezTo>
                      <a:pt x="69651" y="21250"/>
                      <a:pt x="77865" y="49028"/>
                      <a:pt x="67821" y="69581"/>
                    </a:cubicBezTo>
                    <a:cubicBezTo>
                      <a:pt x="64254" y="76901"/>
                      <a:pt x="58809" y="82297"/>
                      <a:pt x="52426" y="85582"/>
                    </a:cubicBezTo>
                    <a:lnTo>
                      <a:pt x="42335" y="9079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41"/>
              <p:cNvSpPr/>
              <p:nvPr/>
            </p:nvSpPr>
            <p:spPr>
              <a:xfrm>
                <a:off x="5610469" y="5825121"/>
                <a:ext cx="81739" cy="89457"/>
              </a:xfrm>
              <a:custGeom>
                <a:avLst/>
                <a:gdLst/>
                <a:ahLst/>
                <a:cxnLst/>
                <a:rect l="l" t="t" r="r" b="b"/>
                <a:pathLst>
                  <a:path w="81739" h="89457" extrusionOk="0">
                    <a:moveTo>
                      <a:pt x="77455" y="69592"/>
                    </a:moveTo>
                    <a:cubicBezTo>
                      <a:pt x="67411" y="90145"/>
                      <a:pt x="42865" y="95635"/>
                      <a:pt x="22683" y="81886"/>
                    </a:cubicBezTo>
                    <a:cubicBezTo>
                      <a:pt x="2454" y="68138"/>
                      <a:pt x="-5760" y="40406"/>
                      <a:pt x="4284" y="19853"/>
                    </a:cubicBezTo>
                    <a:cubicBezTo>
                      <a:pt x="14328" y="-652"/>
                      <a:pt x="38875" y="-6190"/>
                      <a:pt x="59057" y="7559"/>
                    </a:cubicBezTo>
                    <a:cubicBezTo>
                      <a:pt x="79286" y="21308"/>
                      <a:pt x="87500" y="49040"/>
                      <a:pt x="77455" y="695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91" name="Google Shape;1291;p41"/>
            <p:cNvGrpSpPr/>
            <p:nvPr/>
          </p:nvGrpSpPr>
          <p:grpSpPr>
            <a:xfrm>
              <a:off x="7909457" y="3995801"/>
              <a:ext cx="278145" cy="287365"/>
              <a:chOff x="6965528" y="4900420"/>
              <a:chExt cx="107783" cy="111352"/>
            </a:xfrm>
          </p:grpSpPr>
          <p:sp>
            <p:nvSpPr>
              <p:cNvPr id="1292" name="Google Shape;1292;p41"/>
              <p:cNvSpPr/>
              <p:nvPr/>
            </p:nvSpPr>
            <p:spPr>
              <a:xfrm>
                <a:off x="6965528" y="4901516"/>
                <a:ext cx="61352" cy="109111"/>
              </a:xfrm>
              <a:custGeom>
                <a:avLst/>
                <a:gdLst/>
                <a:ahLst/>
                <a:cxnLst/>
                <a:rect l="l" t="t" r="r" b="b"/>
                <a:pathLst>
                  <a:path w="61352" h="109111" extrusionOk="0">
                    <a:moveTo>
                      <a:pt x="61306" y="344"/>
                    </a:moveTo>
                    <a:cubicBezTo>
                      <a:pt x="52764" y="109"/>
                      <a:pt x="44081" y="2596"/>
                      <a:pt x="36243" y="8133"/>
                    </a:cubicBezTo>
                    <a:cubicBezTo>
                      <a:pt x="14137" y="23617"/>
                      <a:pt x="6768" y="57027"/>
                      <a:pt x="19816" y="82788"/>
                    </a:cubicBezTo>
                    <a:cubicBezTo>
                      <a:pt x="28217" y="99352"/>
                      <a:pt x="43048" y="108690"/>
                      <a:pt x="58490" y="109112"/>
                    </a:cubicBezTo>
                    <a:lnTo>
                      <a:pt x="45113" y="108784"/>
                    </a:lnTo>
                    <a:cubicBezTo>
                      <a:pt x="29719" y="108362"/>
                      <a:pt x="14887" y="99024"/>
                      <a:pt x="6486" y="82460"/>
                    </a:cubicBezTo>
                    <a:cubicBezTo>
                      <a:pt x="-6609" y="56746"/>
                      <a:pt x="760" y="23289"/>
                      <a:pt x="22866" y="7804"/>
                    </a:cubicBezTo>
                    <a:cubicBezTo>
                      <a:pt x="30751" y="2314"/>
                      <a:pt x="39435" y="-219"/>
                      <a:pt x="47929" y="15"/>
                    </a:cubicBezTo>
                    <a:lnTo>
                      <a:pt x="61353" y="39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41"/>
              <p:cNvSpPr/>
              <p:nvPr/>
            </p:nvSpPr>
            <p:spPr>
              <a:xfrm rot="-5305486">
                <a:off x="6970897" y="4909577"/>
                <a:ext cx="108835" cy="93037"/>
              </a:xfrm>
              <a:custGeom>
                <a:avLst/>
                <a:gdLst/>
                <a:ahLst/>
                <a:cxnLst/>
                <a:rect l="l" t="t" r="r" b="b"/>
                <a:pathLst>
                  <a:path w="108794" h="93002" extrusionOk="0">
                    <a:moveTo>
                      <a:pt x="108795" y="46501"/>
                    </a:moveTo>
                    <a:cubicBezTo>
                      <a:pt x="108795" y="72183"/>
                      <a:pt x="84440" y="93002"/>
                      <a:pt x="54398" y="93002"/>
                    </a:cubicBezTo>
                    <a:cubicBezTo>
                      <a:pt x="24355" y="93002"/>
                      <a:pt x="0" y="72183"/>
                      <a:pt x="0" y="46501"/>
                    </a:cubicBezTo>
                    <a:cubicBezTo>
                      <a:pt x="0" y="20819"/>
                      <a:pt x="24355" y="0"/>
                      <a:pt x="54398" y="0"/>
                    </a:cubicBezTo>
                    <a:cubicBezTo>
                      <a:pt x="84440" y="0"/>
                      <a:pt x="108795" y="20819"/>
                      <a:pt x="108795" y="465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4" name="Google Shape;1294;p41"/>
            <p:cNvSpPr/>
            <p:nvPr/>
          </p:nvSpPr>
          <p:spPr>
            <a:xfrm>
              <a:off x="7674596" y="4338965"/>
              <a:ext cx="140300" cy="140267"/>
            </a:xfrm>
            <a:custGeom>
              <a:avLst/>
              <a:gdLst/>
              <a:ahLst/>
              <a:cxnLst/>
              <a:rect l="l" t="t" r="r" b="b"/>
              <a:pathLst>
                <a:path w="54380" h="54367" extrusionOk="0">
                  <a:moveTo>
                    <a:pt x="41528" y="4074"/>
                  </a:moveTo>
                  <a:cubicBezTo>
                    <a:pt x="54295" y="12004"/>
                    <a:pt x="58190" y="28755"/>
                    <a:pt x="50305" y="41519"/>
                  </a:cubicBezTo>
                  <a:cubicBezTo>
                    <a:pt x="42420" y="54282"/>
                    <a:pt x="25617" y="58176"/>
                    <a:pt x="12851" y="50294"/>
                  </a:cubicBezTo>
                  <a:cubicBezTo>
                    <a:pt x="85" y="42363"/>
                    <a:pt x="-3810" y="25612"/>
                    <a:pt x="4075" y="12848"/>
                  </a:cubicBezTo>
                  <a:cubicBezTo>
                    <a:pt x="12007" y="85"/>
                    <a:pt x="28762" y="-3809"/>
                    <a:pt x="41528" y="40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pic>
        <p:nvPicPr>
          <p:cNvPr id="1176" name="Google Shape;1176;p37"/>
          <p:cNvPicPr preferRelativeResize="0">
            <a:picLocks noGrp="1"/>
          </p:cNvPicPr>
          <p:nvPr>
            <p:ph type="pic" idx="2"/>
          </p:nvPr>
        </p:nvPicPr>
        <p:blipFill rotWithShape="1">
          <a:blip r:embed="rId3">
            <a:alphaModFix/>
          </a:blip>
          <a:srcRect t="9053" b="6728"/>
          <a:stretch/>
        </p:blipFill>
        <p:spPr>
          <a:xfrm>
            <a:off x="0" y="0"/>
            <a:ext cx="9153697" cy="5143500"/>
          </a:xfrm>
          <a:prstGeom prst="rect">
            <a:avLst/>
          </a:prstGeom>
        </p:spPr>
      </p:pic>
      <p:grpSp>
        <p:nvGrpSpPr>
          <p:cNvPr id="1177" name="Google Shape;1177;p37"/>
          <p:cNvGrpSpPr/>
          <p:nvPr/>
        </p:nvGrpSpPr>
        <p:grpSpPr>
          <a:xfrm>
            <a:off x="7666463" y="3537274"/>
            <a:ext cx="1244257" cy="1244012"/>
            <a:chOff x="5648688" y="0"/>
            <a:chExt cx="1067390" cy="1067180"/>
          </a:xfrm>
        </p:grpSpPr>
        <p:sp>
          <p:nvSpPr>
            <p:cNvPr id="1178" name="Google Shape;1178;p37"/>
            <p:cNvSpPr/>
            <p:nvPr/>
          </p:nvSpPr>
          <p:spPr>
            <a:xfrm>
              <a:off x="5648688" y="0"/>
              <a:ext cx="1067390" cy="1067180"/>
            </a:xfrm>
            <a:custGeom>
              <a:avLst/>
              <a:gdLst/>
              <a:ahLst/>
              <a:cxnLst/>
              <a:rect l="l" t="t" r="r" b="b"/>
              <a:pathLst>
                <a:path w="1067390" h="1067180" extrusionOk="0">
                  <a:moveTo>
                    <a:pt x="533695" y="1067180"/>
                  </a:moveTo>
                  <a:cubicBezTo>
                    <a:pt x="239414" y="1067180"/>
                    <a:pt x="0" y="827824"/>
                    <a:pt x="0" y="533614"/>
                  </a:cubicBezTo>
                  <a:cubicBezTo>
                    <a:pt x="0" y="239404"/>
                    <a:pt x="239414" y="0"/>
                    <a:pt x="533695" y="0"/>
                  </a:cubicBezTo>
                  <a:cubicBezTo>
                    <a:pt x="827976" y="0"/>
                    <a:pt x="1067391" y="239357"/>
                    <a:pt x="1067391" y="533567"/>
                  </a:cubicBezTo>
                  <a:cubicBezTo>
                    <a:pt x="1067391" y="827777"/>
                    <a:pt x="827976" y="1067133"/>
                    <a:pt x="533695" y="1067133"/>
                  </a:cubicBezTo>
                  <a:close/>
                  <a:moveTo>
                    <a:pt x="533695" y="116136"/>
                  </a:moveTo>
                  <a:cubicBezTo>
                    <a:pt x="303480" y="116136"/>
                    <a:pt x="116164" y="303407"/>
                    <a:pt x="116164" y="533567"/>
                  </a:cubicBezTo>
                  <a:cubicBezTo>
                    <a:pt x="116164" y="763726"/>
                    <a:pt x="303480" y="951045"/>
                    <a:pt x="533695" y="951045"/>
                  </a:cubicBezTo>
                  <a:cubicBezTo>
                    <a:pt x="763910" y="951045"/>
                    <a:pt x="951274" y="763773"/>
                    <a:pt x="951274" y="533567"/>
                  </a:cubicBezTo>
                  <a:cubicBezTo>
                    <a:pt x="951274" y="303360"/>
                    <a:pt x="763957" y="116136"/>
                    <a:pt x="533695" y="11613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79" name="Google Shape;1179;p37"/>
            <p:cNvSpPr/>
            <p:nvPr/>
          </p:nvSpPr>
          <p:spPr>
            <a:xfrm rot="-2700000">
              <a:off x="5707148" y="474600"/>
              <a:ext cx="950676" cy="116200"/>
            </a:xfrm>
            <a:custGeom>
              <a:avLst/>
              <a:gdLst/>
              <a:ahLst/>
              <a:cxnLst/>
              <a:rect l="l" t="t" r="r" b="b"/>
              <a:pathLst>
                <a:path w="950148" h="116135" extrusionOk="0">
                  <a:moveTo>
                    <a:pt x="0" y="0"/>
                  </a:moveTo>
                  <a:lnTo>
                    <a:pt x="950148" y="0"/>
                  </a:lnTo>
                  <a:lnTo>
                    <a:pt x="950148" y="116136"/>
                  </a:lnTo>
                  <a:lnTo>
                    <a:pt x="0" y="11613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81" name="Google Shape;1181;p37"/>
          <p:cNvGrpSpPr/>
          <p:nvPr/>
        </p:nvGrpSpPr>
        <p:grpSpPr>
          <a:xfrm>
            <a:off x="8019745" y="4004425"/>
            <a:ext cx="330343" cy="514419"/>
            <a:chOff x="5176598" y="6288391"/>
            <a:chExt cx="128010" cy="199333"/>
          </a:xfrm>
        </p:grpSpPr>
        <p:sp>
          <p:nvSpPr>
            <p:cNvPr id="1182" name="Google Shape;1182;p37"/>
            <p:cNvSpPr/>
            <p:nvPr/>
          </p:nvSpPr>
          <p:spPr>
            <a:xfrm>
              <a:off x="5176598" y="6288391"/>
              <a:ext cx="102102" cy="115506"/>
            </a:xfrm>
            <a:custGeom>
              <a:avLst/>
              <a:gdLst/>
              <a:ahLst/>
              <a:cxnLst/>
              <a:rect l="l" t="t" r="r" b="b"/>
              <a:pathLst>
                <a:path w="102102" h="115506" extrusionOk="0">
                  <a:moveTo>
                    <a:pt x="79010" y="25959"/>
                  </a:moveTo>
                  <a:lnTo>
                    <a:pt x="102102" y="84706"/>
                  </a:lnTo>
                  <a:cubicBezTo>
                    <a:pt x="70140" y="123465"/>
                    <a:pt x="25927" y="114643"/>
                    <a:pt x="25927" y="114643"/>
                  </a:cubicBezTo>
                  <a:lnTo>
                    <a:pt x="2835" y="55896"/>
                  </a:lnTo>
                  <a:cubicBezTo>
                    <a:pt x="-5426" y="34921"/>
                    <a:pt x="4994" y="11084"/>
                    <a:pt x="25927" y="2825"/>
                  </a:cubicBezTo>
                  <a:cubicBezTo>
                    <a:pt x="36441" y="-1304"/>
                    <a:pt x="47611" y="-741"/>
                    <a:pt x="57233" y="3435"/>
                  </a:cubicBezTo>
                  <a:cubicBezTo>
                    <a:pt x="66854" y="7611"/>
                    <a:pt x="74880" y="15448"/>
                    <a:pt x="79010" y="259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83" name="Google Shape;1183;p37"/>
            <p:cNvSpPr/>
            <p:nvPr/>
          </p:nvSpPr>
          <p:spPr>
            <a:xfrm>
              <a:off x="5202526" y="6373051"/>
              <a:ext cx="102082" cy="114673"/>
            </a:xfrm>
            <a:custGeom>
              <a:avLst/>
              <a:gdLst/>
              <a:ahLst/>
              <a:cxnLst/>
              <a:rect l="l" t="t" r="r" b="b"/>
              <a:pathLst>
                <a:path w="102082" h="114673" extrusionOk="0">
                  <a:moveTo>
                    <a:pt x="76175" y="46"/>
                  </a:moveTo>
                  <a:lnTo>
                    <a:pt x="99267" y="58795"/>
                  </a:lnTo>
                  <a:cubicBezTo>
                    <a:pt x="107480" y="79723"/>
                    <a:pt x="97108" y="103607"/>
                    <a:pt x="76128" y="111865"/>
                  </a:cubicBezTo>
                  <a:cubicBezTo>
                    <a:pt x="55195" y="120077"/>
                    <a:pt x="31305" y="109660"/>
                    <a:pt x="23092" y="88685"/>
                  </a:cubicBezTo>
                  <a:lnTo>
                    <a:pt x="0" y="29937"/>
                  </a:lnTo>
                  <a:cubicBezTo>
                    <a:pt x="0" y="29937"/>
                    <a:pt x="44212" y="38758"/>
                    <a:pt x="76175"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87" name="Google Shape;1187;p37"/>
          <p:cNvGrpSpPr/>
          <p:nvPr/>
        </p:nvGrpSpPr>
        <p:grpSpPr>
          <a:xfrm>
            <a:off x="7603379" y="4581493"/>
            <a:ext cx="473323" cy="257551"/>
            <a:chOff x="6746852" y="4668372"/>
            <a:chExt cx="183416" cy="99799"/>
          </a:xfrm>
        </p:grpSpPr>
        <p:grpSp>
          <p:nvGrpSpPr>
            <p:cNvPr id="1188" name="Google Shape;1188;p37"/>
            <p:cNvGrpSpPr/>
            <p:nvPr/>
          </p:nvGrpSpPr>
          <p:grpSpPr>
            <a:xfrm>
              <a:off x="6746852" y="4668372"/>
              <a:ext cx="183416" cy="99799"/>
              <a:chOff x="6746852" y="4668372"/>
              <a:chExt cx="183416" cy="99799"/>
            </a:xfrm>
          </p:grpSpPr>
          <p:sp>
            <p:nvSpPr>
              <p:cNvPr id="1189" name="Google Shape;1189;p37"/>
              <p:cNvSpPr/>
              <p:nvPr/>
            </p:nvSpPr>
            <p:spPr>
              <a:xfrm>
                <a:off x="6746852" y="4668372"/>
                <a:ext cx="175223" cy="75026"/>
              </a:xfrm>
              <a:custGeom>
                <a:avLst/>
                <a:gdLst/>
                <a:ahLst/>
                <a:cxnLst/>
                <a:rect l="l" t="t" r="r" b="b"/>
                <a:pathLst>
                  <a:path w="175223" h="75026" extrusionOk="0">
                    <a:moveTo>
                      <a:pt x="175223" y="39036"/>
                    </a:moveTo>
                    <a:cubicBezTo>
                      <a:pt x="171187" y="34860"/>
                      <a:pt x="165695" y="31904"/>
                      <a:pt x="159218" y="30871"/>
                    </a:cubicBezTo>
                    <a:lnTo>
                      <a:pt x="59435" y="14730"/>
                    </a:lnTo>
                    <a:cubicBezTo>
                      <a:pt x="41178" y="11727"/>
                      <a:pt x="21465" y="24771"/>
                      <a:pt x="15598" y="43588"/>
                    </a:cubicBezTo>
                    <a:cubicBezTo>
                      <a:pt x="11796" y="55694"/>
                      <a:pt x="14659" y="67425"/>
                      <a:pt x="22028" y="75026"/>
                    </a:cubicBezTo>
                    <a:lnTo>
                      <a:pt x="8135" y="60715"/>
                    </a:lnTo>
                    <a:cubicBezTo>
                      <a:pt x="720" y="53113"/>
                      <a:pt x="-2096" y="41429"/>
                      <a:pt x="1658" y="29323"/>
                    </a:cubicBezTo>
                    <a:cubicBezTo>
                      <a:pt x="7525" y="10507"/>
                      <a:pt x="27238" y="-2538"/>
                      <a:pt x="45496" y="418"/>
                    </a:cubicBezTo>
                    <a:lnTo>
                      <a:pt x="145326" y="16607"/>
                    </a:lnTo>
                    <a:cubicBezTo>
                      <a:pt x="151803" y="17639"/>
                      <a:pt x="157247" y="20548"/>
                      <a:pt x="161331" y="24724"/>
                    </a:cubicBezTo>
                    <a:lnTo>
                      <a:pt x="175223" y="3903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90" name="Google Shape;1190;p37"/>
              <p:cNvSpPr/>
              <p:nvPr/>
            </p:nvSpPr>
            <p:spPr>
              <a:xfrm>
                <a:off x="6760780" y="4682637"/>
                <a:ext cx="169488" cy="85534"/>
              </a:xfrm>
              <a:custGeom>
                <a:avLst/>
                <a:gdLst/>
                <a:ahLst/>
                <a:cxnLst/>
                <a:rect l="l" t="t" r="r" b="b"/>
                <a:pathLst>
                  <a:path w="169488" h="85534" extrusionOk="0">
                    <a:moveTo>
                      <a:pt x="145337" y="16606"/>
                    </a:moveTo>
                    <a:cubicBezTo>
                      <a:pt x="163595" y="19563"/>
                      <a:pt x="173686" y="37440"/>
                      <a:pt x="167819" y="56257"/>
                    </a:cubicBezTo>
                    <a:cubicBezTo>
                      <a:pt x="161952" y="75073"/>
                      <a:pt x="142239" y="88071"/>
                      <a:pt x="123981" y="85115"/>
                    </a:cubicBezTo>
                    <a:lnTo>
                      <a:pt x="24151" y="68926"/>
                    </a:lnTo>
                    <a:cubicBezTo>
                      <a:pt x="5894" y="65970"/>
                      <a:pt x="-4197" y="48139"/>
                      <a:pt x="1670" y="29323"/>
                    </a:cubicBezTo>
                    <a:cubicBezTo>
                      <a:pt x="7537" y="10506"/>
                      <a:pt x="27249" y="-2538"/>
                      <a:pt x="45507" y="418"/>
                    </a:cubicBezTo>
                    <a:lnTo>
                      <a:pt x="145337" y="1660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91" name="Google Shape;1191;p37"/>
            <p:cNvGrpSpPr/>
            <p:nvPr/>
          </p:nvGrpSpPr>
          <p:grpSpPr>
            <a:xfrm>
              <a:off x="6840408" y="4698164"/>
              <a:ext cx="18501" cy="57434"/>
              <a:chOff x="6840408" y="4698164"/>
              <a:chExt cx="18501" cy="57434"/>
            </a:xfrm>
          </p:grpSpPr>
          <p:sp>
            <p:nvSpPr>
              <p:cNvPr id="1192" name="Google Shape;1192;p37"/>
              <p:cNvSpPr/>
              <p:nvPr/>
            </p:nvSpPr>
            <p:spPr>
              <a:xfrm>
                <a:off x="6840408" y="4698211"/>
                <a:ext cx="13517" cy="57387"/>
              </a:xfrm>
              <a:custGeom>
                <a:avLst/>
                <a:gdLst/>
                <a:ahLst/>
                <a:cxnLst/>
                <a:rect l="l" t="t" r="r" b="b"/>
                <a:pathLst>
                  <a:path w="13517" h="57387" extrusionOk="0">
                    <a:moveTo>
                      <a:pt x="13517" y="0"/>
                    </a:moveTo>
                    <a:cubicBezTo>
                      <a:pt x="13517" y="0"/>
                      <a:pt x="13658" y="35240"/>
                      <a:pt x="0" y="57387"/>
                    </a:cubicBezTo>
                  </a:path>
                </a:pathLst>
              </a:custGeom>
              <a:solidFill>
                <a:srgbClr val="E175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93" name="Google Shape;1193;p37"/>
              <p:cNvSpPr/>
              <p:nvPr/>
            </p:nvSpPr>
            <p:spPr>
              <a:xfrm>
                <a:off x="6840408" y="4698164"/>
                <a:ext cx="18501" cy="57434"/>
              </a:xfrm>
              <a:custGeom>
                <a:avLst/>
                <a:gdLst/>
                <a:ahLst/>
                <a:cxnLst/>
                <a:rect l="l" t="t" r="r" b="b"/>
                <a:pathLst>
                  <a:path w="18501" h="57434" extrusionOk="0">
                    <a:moveTo>
                      <a:pt x="13517" y="47"/>
                    </a:moveTo>
                    <a:cubicBezTo>
                      <a:pt x="21262" y="14499"/>
                      <a:pt x="19478" y="31955"/>
                      <a:pt x="11640" y="45844"/>
                    </a:cubicBezTo>
                    <a:cubicBezTo>
                      <a:pt x="8824" y="50396"/>
                      <a:pt x="5116" y="54713"/>
                      <a:pt x="0" y="57434"/>
                    </a:cubicBezTo>
                    <a:cubicBezTo>
                      <a:pt x="0" y="51616"/>
                      <a:pt x="375" y="46830"/>
                      <a:pt x="938" y="42044"/>
                    </a:cubicBezTo>
                    <a:cubicBezTo>
                      <a:pt x="2816" y="27169"/>
                      <a:pt x="5632" y="13326"/>
                      <a:pt x="13517" y="0"/>
                    </a:cubicBezTo>
                    <a:lnTo>
                      <a:pt x="1351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sp>
        <p:nvSpPr>
          <p:cNvPr id="1194" name="Google Shape;1194;p37"/>
          <p:cNvSpPr/>
          <p:nvPr/>
        </p:nvSpPr>
        <p:spPr>
          <a:xfrm>
            <a:off x="8540146" y="4066640"/>
            <a:ext cx="140300" cy="140267"/>
          </a:xfrm>
          <a:custGeom>
            <a:avLst/>
            <a:gdLst/>
            <a:ahLst/>
            <a:cxnLst/>
            <a:rect l="l" t="t" r="r" b="b"/>
            <a:pathLst>
              <a:path w="54380" h="54367" extrusionOk="0">
                <a:moveTo>
                  <a:pt x="41528" y="4074"/>
                </a:moveTo>
                <a:cubicBezTo>
                  <a:pt x="54295" y="12004"/>
                  <a:pt x="58190" y="28755"/>
                  <a:pt x="50305" y="41519"/>
                </a:cubicBezTo>
                <a:cubicBezTo>
                  <a:pt x="42420" y="54282"/>
                  <a:pt x="25617" y="58176"/>
                  <a:pt x="12851" y="50294"/>
                </a:cubicBezTo>
                <a:cubicBezTo>
                  <a:pt x="85" y="42363"/>
                  <a:pt x="-3810" y="25612"/>
                  <a:pt x="4075" y="12848"/>
                </a:cubicBezTo>
                <a:cubicBezTo>
                  <a:pt x="12007" y="85"/>
                  <a:pt x="28762" y="-3809"/>
                  <a:pt x="41528" y="40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2" name="Rectangle 1">
            <a:extLst>
              <a:ext uri="{FF2B5EF4-FFF2-40B4-BE49-F238E27FC236}">
                <a16:creationId xmlns:a16="http://schemas.microsoft.com/office/drawing/2014/main" id="{090F542B-218E-4198-83B5-C6F86FFAA79B}"/>
              </a:ext>
            </a:extLst>
          </p:cNvPr>
          <p:cNvSpPr/>
          <p:nvPr/>
        </p:nvSpPr>
        <p:spPr>
          <a:xfrm>
            <a:off x="0" y="362214"/>
            <a:ext cx="9153696" cy="4296356"/>
          </a:xfrm>
          <a:prstGeom prst="rect">
            <a:avLst/>
          </a:prstGeom>
          <a:solidFill>
            <a:srgbClr val="006400">
              <a:alpha val="74902"/>
            </a:srgbClr>
          </a:solidFill>
          <a:ln>
            <a:solidFill>
              <a:srgbClr val="006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000000"/>
              </a:solidFill>
            </a:endParaRPr>
          </a:p>
        </p:txBody>
      </p:sp>
      <p:sp>
        <p:nvSpPr>
          <p:cNvPr id="5" name="TextBox 4">
            <a:extLst>
              <a:ext uri="{FF2B5EF4-FFF2-40B4-BE49-F238E27FC236}">
                <a16:creationId xmlns:a16="http://schemas.microsoft.com/office/drawing/2014/main" id="{E0BBC9FB-D66D-452D-8B09-EF076AE75464}"/>
              </a:ext>
            </a:extLst>
          </p:cNvPr>
          <p:cNvSpPr txBox="1"/>
          <p:nvPr/>
        </p:nvSpPr>
        <p:spPr>
          <a:xfrm>
            <a:off x="3409906" y="484930"/>
            <a:ext cx="2601033" cy="523220"/>
          </a:xfrm>
          <a:prstGeom prst="rect">
            <a:avLst/>
          </a:prstGeom>
          <a:noFill/>
        </p:spPr>
        <p:txBody>
          <a:bodyPr wrap="square" rtlCol="0">
            <a:spAutoFit/>
          </a:bodyPr>
          <a:lstStyle/>
          <a:p>
            <a:r>
              <a:rPr lang="en" sz="2800" b="1" dirty="0">
                <a:solidFill>
                  <a:schemeClr val="bg2"/>
                </a:solidFill>
                <a:latin typeface="Bahnschrift SemiBold" panose="020B0502040204020203" pitchFamily="34" charset="0"/>
              </a:rPr>
              <a:t>Background</a:t>
            </a:r>
            <a:endParaRPr lang="en-GB" sz="2800" b="1" dirty="0">
              <a:solidFill>
                <a:schemeClr val="bg2"/>
              </a:solidFill>
              <a:latin typeface="Bahnschrift SemiBold" panose="020B0502040204020203" pitchFamily="34" charset="0"/>
              <a:cs typeface="Archivo SemiBold" panose="020B0604020202020204" charset="0"/>
            </a:endParaRPr>
          </a:p>
        </p:txBody>
      </p:sp>
      <p:grpSp>
        <p:nvGrpSpPr>
          <p:cNvPr id="23" name="Group 22">
            <a:extLst>
              <a:ext uri="{FF2B5EF4-FFF2-40B4-BE49-F238E27FC236}">
                <a16:creationId xmlns:a16="http://schemas.microsoft.com/office/drawing/2014/main" id="{961DC208-765E-4B93-81F5-D0EEEE67AF78}"/>
              </a:ext>
            </a:extLst>
          </p:cNvPr>
          <p:cNvGrpSpPr/>
          <p:nvPr/>
        </p:nvGrpSpPr>
        <p:grpSpPr>
          <a:xfrm>
            <a:off x="480" y="996231"/>
            <a:ext cx="9154176" cy="3323987"/>
            <a:chOff x="327980" y="2021904"/>
            <a:chExt cx="9154176" cy="2043564"/>
          </a:xfrm>
        </p:grpSpPr>
        <p:grpSp>
          <p:nvGrpSpPr>
            <p:cNvPr id="1184" name="Google Shape;1184;p37"/>
            <p:cNvGrpSpPr/>
            <p:nvPr/>
          </p:nvGrpSpPr>
          <p:grpSpPr>
            <a:xfrm rot="-2993399">
              <a:off x="8571892" y="3516313"/>
              <a:ext cx="306178" cy="451290"/>
              <a:chOff x="6760481" y="4845696"/>
              <a:chExt cx="118644" cy="174875"/>
            </a:xfrm>
          </p:grpSpPr>
          <p:sp>
            <p:nvSpPr>
              <p:cNvPr id="1185" name="Google Shape;1185;p37"/>
              <p:cNvSpPr/>
              <p:nvPr/>
            </p:nvSpPr>
            <p:spPr>
              <a:xfrm>
                <a:off x="6760481" y="4845696"/>
                <a:ext cx="92458" cy="102701"/>
              </a:xfrm>
              <a:custGeom>
                <a:avLst/>
                <a:gdLst/>
                <a:ahLst/>
                <a:cxnLst/>
                <a:rect l="l" t="t" r="r" b="b"/>
                <a:pathLst>
                  <a:path w="92458" h="102701" extrusionOk="0">
                    <a:moveTo>
                      <a:pt x="69461" y="21440"/>
                    </a:moveTo>
                    <a:lnTo>
                      <a:pt x="92459" y="72539"/>
                    </a:lnTo>
                    <a:cubicBezTo>
                      <a:pt x="65753" y="108248"/>
                      <a:pt x="26187" y="102336"/>
                      <a:pt x="26187" y="102336"/>
                    </a:cubicBezTo>
                    <a:lnTo>
                      <a:pt x="3189" y="51236"/>
                    </a:lnTo>
                    <a:cubicBezTo>
                      <a:pt x="-5025" y="32983"/>
                      <a:pt x="3189" y="11398"/>
                      <a:pt x="21399" y="3186"/>
                    </a:cubicBezTo>
                    <a:cubicBezTo>
                      <a:pt x="30552" y="-943"/>
                      <a:pt x="40502" y="-896"/>
                      <a:pt x="49184" y="2388"/>
                    </a:cubicBezTo>
                    <a:cubicBezTo>
                      <a:pt x="57915" y="5673"/>
                      <a:pt x="65330" y="12290"/>
                      <a:pt x="69461" y="2144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86" name="Google Shape;1186;p37"/>
              <p:cNvSpPr/>
              <p:nvPr/>
            </p:nvSpPr>
            <p:spPr>
              <a:xfrm>
                <a:off x="6786668" y="4918235"/>
                <a:ext cx="92457" cy="102336"/>
              </a:xfrm>
              <a:custGeom>
                <a:avLst/>
                <a:gdLst/>
                <a:ahLst/>
                <a:cxnLst/>
                <a:rect l="l" t="t" r="r" b="b"/>
                <a:pathLst>
                  <a:path w="92457" h="102336" extrusionOk="0">
                    <a:moveTo>
                      <a:pt x="66272" y="0"/>
                    </a:moveTo>
                    <a:lnTo>
                      <a:pt x="89270" y="51100"/>
                    </a:lnTo>
                    <a:cubicBezTo>
                      <a:pt x="97483" y="69306"/>
                      <a:pt x="89270" y="90938"/>
                      <a:pt x="71013" y="99149"/>
                    </a:cubicBezTo>
                    <a:cubicBezTo>
                      <a:pt x="52802" y="107361"/>
                      <a:pt x="31165" y="99149"/>
                      <a:pt x="22998" y="80896"/>
                    </a:cubicBezTo>
                    <a:lnTo>
                      <a:pt x="0" y="29796"/>
                    </a:lnTo>
                    <a:cubicBezTo>
                      <a:pt x="0" y="29796"/>
                      <a:pt x="39566" y="35709"/>
                      <a:pt x="6627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95" name="Google Shape;1195;p37"/>
            <p:cNvGrpSpPr/>
            <p:nvPr/>
          </p:nvGrpSpPr>
          <p:grpSpPr>
            <a:xfrm>
              <a:off x="7576335" y="3380666"/>
              <a:ext cx="241874" cy="241817"/>
              <a:chOff x="5265929" y="6035767"/>
              <a:chExt cx="93728" cy="93702"/>
            </a:xfrm>
          </p:grpSpPr>
          <p:sp>
            <p:nvSpPr>
              <p:cNvPr id="1196" name="Google Shape;1196;p37"/>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97" name="Google Shape;1197;p37"/>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98" name="Google Shape;1198;p37"/>
            <p:cNvGrpSpPr/>
            <p:nvPr/>
          </p:nvGrpSpPr>
          <p:grpSpPr>
            <a:xfrm>
              <a:off x="8034953" y="3570756"/>
              <a:ext cx="299920" cy="298672"/>
              <a:chOff x="5350529" y="6217395"/>
              <a:chExt cx="116221" cy="115733"/>
            </a:xfrm>
          </p:grpSpPr>
          <p:grpSp>
            <p:nvGrpSpPr>
              <p:cNvPr id="1199" name="Google Shape;1199;p37"/>
              <p:cNvGrpSpPr/>
              <p:nvPr/>
            </p:nvGrpSpPr>
            <p:grpSpPr>
              <a:xfrm>
                <a:off x="5350529" y="6217395"/>
                <a:ext cx="116221" cy="115733"/>
                <a:chOff x="5350529" y="6217395"/>
                <a:chExt cx="116221" cy="115733"/>
              </a:xfrm>
            </p:grpSpPr>
            <p:sp>
              <p:nvSpPr>
                <p:cNvPr id="1200" name="Google Shape;1200;p37"/>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201" name="Google Shape;1201;p37"/>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sp>
            <p:nvSpPr>
              <p:cNvPr id="1202" name="Google Shape;1202;p37"/>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sp>
          <p:nvSpPr>
            <p:cNvPr id="1203" name="Google Shape;1203;p37"/>
            <p:cNvSpPr/>
            <p:nvPr/>
          </p:nvSpPr>
          <p:spPr>
            <a:xfrm>
              <a:off x="7429559" y="3869427"/>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0" name="Rectangle 9">
              <a:extLst>
                <a:ext uri="{FF2B5EF4-FFF2-40B4-BE49-F238E27FC236}">
                  <a16:creationId xmlns:a16="http://schemas.microsoft.com/office/drawing/2014/main" id="{029FB1B1-22DD-44D2-B8DB-A75BE0164C50}"/>
                </a:ext>
              </a:extLst>
            </p:cNvPr>
            <p:cNvSpPr/>
            <p:nvPr/>
          </p:nvSpPr>
          <p:spPr>
            <a:xfrm flipV="1">
              <a:off x="327980" y="2029232"/>
              <a:ext cx="9153696" cy="2002769"/>
            </a:xfrm>
            <a:prstGeom prst="rect">
              <a:avLst/>
            </a:prstGeom>
            <a:solidFill>
              <a:schemeClr val="bg2"/>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000000"/>
                </a:solidFill>
              </a:endParaRPr>
            </a:p>
          </p:txBody>
        </p:sp>
        <p:sp>
          <p:nvSpPr>
            <p:cNvPr id="19" name="TextBox 18">
              <a:extLst>
                <a:ext uri="{FF2B5EF4-FFF2-40B4-BE49-F238E27FC236}">
                  <a16:creationId xmlns:a16="http://schemas.microsoft.com/office/drawing/2014/main" id="{D5B1A74F-260B-45A4-9D1F-E00BE0AA66C2}"/>
                </a:ext>
              </a:extLst>
            </p:cNvPr>
            <p:cNvSpPr txBox="1"/>
            <p:nvPr/>
          </p:nvSpPr>
          <p:spPr>
            <a:xfrm>
              <a:off x="328459" y="2021904"/>
              <a:ext cx="9153697" cy="2043564"/>
            </a:xfrm>
            <a:prstGeom prst="rect">
              <a:avLst/>
            </a:prstGeom>
            <a:noFill/>
          </p:spPr>
          <p:txBody>
            <a:bodyPr wrap="square" rtlCol="0">
              <a:spAutoFit/>
            </a:bodyPr>
            <a:lstStyle/>
            <a:p>
              <a:pPr marL="285750" lvl="0" indent="-285750" algn="l" rtl="0">
                <a:spcBef>
                  <a:spcPts val="0"/>
                </a:spcBef>
                <a:spcAft>
                  <a:spcPts val="0"/>
                </a:spcAft>
                <a:buFont typeface="Arial" panose="020B0604020202020204" pitchFamily="34" charset="0"/>
                <a:buChar char="•"/>
              </a:pPr>
              <a:r>
                <a:rPr lang="en-US" b="1" dirty="0">
                  <a:latin typeface="Candara" panose="020E0502030303020204" pitchFamily="34" charset="0"/>
                </a:rPr>
                <a:t>Drugs refer to substances that alter the normal functioning of the body and mind. They can be legal (e.g., prescription medications) or illegal (e.g., cannabis, cocaine).</a:t>
              </a:r>
            </a:p>
            <a:p>
              <a:pPr lvl="0" algn="l" rtl="0">
                <a:spcBef>
                  <a:spcPts val="0"/>
                </a:spcBef>
                <a:spcAft>
                  <a:spcPts val="0"/>
                </a:spcAft>
              </a:pPr>
              <a:endParaRPr lang="en-US" b="1" dirty="0">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US" b="1" dirty="0">
                  <a:latin typeface="Candara" panose="020E0502030303020204" pitchFamily="34" charset="0"/>
                </a:rPr>
                <a:t>A medication is a drug specifically formulated, prescribed, and regulated for the treatment or prevention of diseases.</a:t>
              </a:r>
            </a:p>
            <a:p>
              <a:pPr marL="285750" lvl="0" indent="-285750" algn="l" rtl="0">
                <a:spcBef>
                  <a:spcPts val="0"/>
                </a:spcBef>
                <a:spcAft>
                  <a:spcPts val="0"/>
                </a:spcAft>
                <a:buFont typeface="Arial" panose="020B0604020202020204" pitchFamily="34" charset="0"/>
                <a:buChar char="•"/>
              </a:pPr>
              <a:endParaRPr lang="en-US" b="1" dirty="0">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US" b="1" dirty="0">
                  <a:latin typeface="Candara" panose="020E0502030303020204" pitchFamily="34" charset="0"/>
                </a:rPr>
                <a:t>These substances (drugs) include a wide range of chemicals, both natural and synthetic, that can affect mental and physical health.</a:t>
              </a:r>
            </a:p>
            <a:p>
              <a:pPr lvl="0" algn="l" rtl="0">
                <a:spcBef>
                  <a:spcPts val="0"/>
                </a:spcBef>
                <a:spcAft>
                  <a:spcPts val="0"/>
                </a:spcAft>
              </a:pPr>
              <a:endParaRPr lang="en-US" b="1" dirty="0">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US" b="1" dirty="0">
                  <a:latin typeface="Candara" panose="020E0502030303020204" pitchFamily="34" charset="0"/>
                </a:rPr>
                <a:t>Many of these substances play a vital role in the treatment of medical conditions and are commonly found in various pharmaceutical products.</a:t>
              </a:r>
            </a:p>
            <a:p>
              <a:pPr marL="285750" lvl="0" indent="-285750" algn="l" rtl="0">
                <a:spcBef>
                  <a:spcPts val="0"/>
                </a:spcBef>
                <a:spcAft>
                  <a:spcPts val="0"/>
                </a:spcAft>
                <a:buFont typeface="Arial" panose="020B0604020202020204" pitchFamily="34" charset="0"/>
                <a:buChar char="•"/>
              </a:pPr>
              <a:endParaRPr lang="en-US" b="1" dirty="0">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US" b="1" dirty="0">
                  <a:latin typeface="Candara" panose="020E0502030303020204" pitchFamily="34" charset="0"/>
                </a:rPr>
                <a:t>Drug abuse refers to the improper or non-medical use of these substances—this includes taking them without a valid prescription, using them for recreational purposes, or consuming them in excessive or unsafe quantities.</a:t>
              </a:r>
            </a:p>
            <a:p>
              <a:endParaRPr lang="en-GB" b="1" dirty="0">
                <a:latin typeface="Bahnschrift SemiBold" panose="020B0502040204020203" pitchFamily="34" charset="0"/>
              </a:endParaRPr>
            </a:p>
          </p:txBody>
        </p:sp>
      </p:grpSp>
    </p:spTree>
    <p:extLst>
      <p:ext uri="{BB962C8B-B14F-4D97-AF65-F5344CB8AC3E}">
        <p14:creationId xmlns:p14="http://schemas.microsoft.com/office/powerpoint/2010/main" val="28080779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pic>
        <p:nvPicPr>
          <p:cNvPr id="1176" name="Google Shape;1176;p37"/>
          <p:cNvPicPr preferRelativeResize="0">
            <a:picLocks noGrp="1"/>
          </p:cNvPicPr>
          <p:nvPr>
            <p:ph type="pic" idx="2"/>
          </p:nvPr>
        </p:nvPicPr>
        <p:blipFill rotWithShape="1">
          <a:blip r:embed="rId3">
            <a:alphaModFix/>
          </a:blip>
          <a:srcRect t="9053" b="6728"/>
          <a:stretch/>
        </p:blipFill>
        <p:spPr>
          <a:xfrm>
            <a:off x="0" y="0"/>
            <a:ext cx="9153697" cy="5143500"/>
          </a:xfrm>
          <a:prstGeom prst="rect">
            <a:avLst/>
          </a:prstGeom>
        </p:spPr>
      </p:pic>
      <p:grpSp>
        <p:nvGrpSpPr>
          <p:cNvPr id="1177" name="Google Shape;1177;p37"/>
          <p:cNvGrpSpPr/>
          <p:nvPr/>
        </p:nvGrpSpPr>
        <p:grpSpPr>
          <a:xfrm>
            <a:off x="7666463" y="3537274"/>
            <a:ext cx="1244257" cy="1244012"/>
            <a:chOff x="5648688" y="0"/>
            <a:chExt cx="1067390" cy="1067180"/>
          </a:xfrm>
        </p:grpSpPr>
        <p:sp>
          <p:nvSpPr>
            <p:cNvPr id="1178" name="Google Shape;1178;p37"/>
            <p:cNvSpPr/>
            <p:nvPr/>
          </p:nvSpPr>
          <p:spPr>
            <a:xfrm>
              <a:off x="5648688" y="0"/>
              <a:ext cx="1067390" cy="1067180"/>
            </a:xfrm>
            <a:custGeom>
              <a:avLst/>
              <a:gdLst/>
              <a:ahLst/>
              <a:cxnLst/>
              <a:rect l="l" t="t" r="r" b="b"/>
              <a:pathLst>
                <a:path w="1067390" h="1067180" extrusionOk="0">
                  <a:moveTo>
                    <a:pt x="533695" y="1067180"/>
                  </a:moveTo>
                  <a:cubicBezTo>
                    <a:pt x="239414" y="1067180"/>
                    <a:pt x="0" y="827824"/>
                    <a:pt x="0" y="533614"/>
                  </a:cubicBezTo>
                  <a:cubicBezTo>
                    <a:pt x="0" y="239404"/>
                    <a:pt x="239414" y="0"/>
                    <a:pt x="533695" y="0"/>
                  </a:cubicBezTo>
                  <a:cubicBezTo>
                    <a:pt x="827976" y="0"/>
                    <a:pt x="1067391" y="239357"/>
                    <a:pt x="1067391" y="533567"/>
                  </a:cubicBezTo>
                  <a:cubicBezTo>
                    <a:pt x="1067391" y="827777"/>
                    <a:pt x="827976" y="1067133"/>
                    <a:pt x="533695" y="1067133"/>
                  </a:cubicBezTo>
                  <a:close/>
                  <a:moveTo>
                    <a:pt x="533695" y="116136"/>
                  </a:moveTo>
                  <a:cubicBezTo>
                    <a:pt x="303480" y="116136"/>
                    <a:pt x="116164" y="303407"/>
                    <a:pt x="116164" y="533567"/>
                  </a:cubicBezTo>
                  <a:cubicBezTo>
                    <a:pt x="116164" y="763726"/>
                    <a:pt x="303480" y="951045"/>
                    <a:pt x="533695" y="951045"/>
                  </a:cubicBezTo>
                  <a:cubicBezTo>
                    <a:pt x="763910" y="951045"/>
                    <a:pt x="951274" y="763773"/>
                    <a:pt x="951274" y="533567"/>
                  </a:cubicBezTo>
                  <a:cubicBezTo>
                    <a:pt x="951274" y="303360"/>
                    <a:pt x="763957" y="116136"/>
                    <a:pt x="533695" y="11613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79" name="Google Shape;1179;p37"/>
            <p:cNvSpPr/>
            <p:nvPr/>
          </p:nvSpPr>
          <p:spPr>
            <a:xfrm rot="-2700000">
              <a:off x="5707148" y="474600"/>
              <a:ext cx="950676" cy="116200"/>
            </a:xfrm>
            <a:custGeom>
              <a:avLst/>
              <a:gdLst/>
              <a:ahLst/>
              <a:cxnLst/>
              <a:rect l="l" t="t" r="r" b="b"/>
              <a:pathLst>
                <a:path w="950148" h="116135" extrusionOk="0">
                  <a:moveTo>
                    <a:pt x="0" y="0"/>
                  </a:moveTo>
                  <a:lnTo>
                    <a:pt x="950148" y="0"/>
                  </a:lnTo>
                  <a:lnTo>
                    <a:pt x="950148" y="116136"/>
                  </a:lnTo>
                  <a:lnTo>
                    <a:pt x="0" y="11613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81" name="Google Shape;1181;p37"/>
          <p:cNvGrpSpPr/>
          <p:nvPr/>
        </p:nvGrpSpPr>
        <p:grpSpPr>
          <a:xfrm>
            <a:off x="8019745" y="4004425"/>
            <a:ext cx="330343" cy="514419"/>
            <a:chOff x="5176598" y="6288391"/>
            <a:chExt cx="128010" cy="199333"/>
          </a:xfrm>
        </p:grpSpPr>
        <p:sp>
          <p:nvSpPr>
            <p:cNvPr id="1182" name="Google Shape;1182;p37"/>
            <p:cNvSpPr/>
            <p:nvPr/>
          </p:nvSpPr>
          <p:spPr>
            <a:xfrm>
              <a:off x="5176598" y="6288391"/>
              <a:ext cx="102102" cy="115506"/>
            </a:xfrm>
            <a:custGeom>
              <a:avLst/>
              <a:gdLst/>
              <a:ahLst/>
              <a:cxnLst/>
              <a:rect l="l" t="t" r="r" b="b"/>
              <a:pathLst>
                <a:path w="102102" h="115506" extrusionOk="0">
                  <a:moveTo>
                    <a:pt x="79010" y="25959"/>
                  </a:moveTo>
                  <a:lnTo>
                    <a:pt x="102102" y="84706"/>
                  </a:lnTo>
                  <a:cubicBezTo>
                    <a:pt x="70140" y="123465"/>
                    <a:pt x="25927" y="114643"/>
                    <a:pt x="25927" y="114643"/>
                  </a:cubicBezTo>
                  <a:lnTo>
                    <a:pt x="2835" y="55896"/>
                  </a:lnTo>
                  <a:cubicBezTo>
                    <a:pt x="-5426" y="34921"/>
                    <a:pt x="4994" y="11084"/>
                    <a:pt x="25927" y="2825"/>
                  </a:cubicBezTo>
                  <a:cubicBezTo>
                    <a:pt x="36441" y="-1304"/>
                    <a:pt x="47611" y="-741"/>
                    <a:pt x="57233" y="3435"/>
                  </a:cubicBezTo>
                  <a:cubicBezTo>
                    <a:pt x="66854" y="7611"/>
                    <a:pt x="74880" y="15448"/>
                    <a:pt x="79010" y="259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83" name="Google Shape;1183;p37"/>
            <p:cNvSpPr/>
            <p:nvPr/>
          </p:nvSpPr>
          <p:spPr>
            <a:xfrm>
              <a:off x="5202526" y="6373051"/>
              <a:ext cx="102082" cy="114673"/>
            </a:xfrm>
            <a:custGeom>
              <a:avLst/>
              <a:gdLst/>
              <a:ahLst/>
              <a:cxnLst/>
              <a:rect l="l" t="t" r="r" b="b"/>
              <a:pathLst>
                <a:path w="102082" h="114673" extrusionOk="0">
                  <a:moveTo>
                    <a:pt x="76175" y="46"/>
                  </a:moveTo>
                  <a:lnTo>
                    <a:pt x="99267" y="58795"/>
                  </a:lnTo>
                  <a:cubicBezTo>
                    <a:pt x="107480" y="79723"/>
                    <a:pt x="97108" y="103607"/>
                    <a:pt x="76128" y="111865"/>
                  </a:cubicBezTo>
                  <a:cubicBezTo>
                    <a:pt x="55195" y="120077"/>
                    <a:pt x="31305" y="109660"/>
                    <a:pt x="23092" y="88685"/>
                  </a:cubicBezTo>
                  <a:lnTo>
                    <a:pt x="0" y="29937"/>
                  </a:lnTo>
                  <a:cubicBezTo>
                    <a:pt x="0" y="29937"/>
                    <a:pt x="44212" y="38758"/>
                    <a:pt x="76175"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87" name="Google Shape;1187;p37"/>
          <p:cNvGrpSpPr/>
          <p:nvPr/>
        </p:nvGrpSpPr>
        <p:grpSpPr>
          <a:xfrm>
            <a:off x="7603379" y="4581493"/>
            <a:ext cx="473323" cy="257551"/>
            <a:chOff x="6746852" y="4668372"/>
            <a:chExt cx="183416" cy="99799"/>
          </a:xfrm>
        </p:grpSpPr>
        <p:grpSp>
          <p:nvGrpSpPr>
            <p:cNvPr id="1188" name="Google Shape;1188;p37"/>
            <p:cNvGrpSpPr/>
            <p:nvPr/>
          </p:nvGrpSpPr>
          <p:grpSpPr>
            <a:xfrm>
              <a:off x="6746852" y="4668372"/>
              <a:ext cx="183416" cy="99799"/>
              <a:chOff x="6746852" y="4668372"/>
              <a:chExt cx="183416" cy="99799"/>
            </a:xfrm>
          </p:grpSpPr>
          <p:sp>
            <p:nvSpPr>
              <p:cNvPr id="1189" name="Google Shape;1189;p37"/>
              <p:cNvSpPr/>
              <p:nvPr/>
            </p:nvSpPr>
            <p:spPr>
              <a:xfrm>
                <a:off x="6746852" y="4668372"/>
                <a:ext cx="175223" cy="75026"/>
              </a:xfrm>
              <a:custGeom>
                <a:avLst/>
                <a:gdLst/>
                <a:ahLst/>
                <a:cxnLst/>
                <a:rect l="l" t="t" r="r" b="b"/>
                <a:pathLst>
                  <a:path w="175223" h="75026" extrusionOk="0">
                    <a:moveTo>
                      <a:pt x="175223" y="39036"/>
                    </a:moveTo>
                    <a:cubicBezTo>
                      <a:pt x="171187" y="34860"/>
                      <a:pt x="165695" y="31904"/>
                      <a:pt x="159218" y="30871"/>
                    </a:cubicBezTo>
                    <a:lnTo>
                      <a:pt x="59435" y="14730"/>
                    </a:lnTo>
                    <a:cubicBezTo>
                      <a:pt x="41178" y="11727"/>
                      <a:pt x="21465" y="24771"/>
                      <a:pt x="15598" y="43588"/>
                    </a:cubicBezTo>
                    <a:cubicBezTo>
                      <a:pt x="11796" y="55694"/>
                      <a:pt x="14659" y="67425"/>
                      <a:pt x="22028" y="75026"/>
                    </a:cubicBezTo>
                    <a:lnTo>
                      <a:pt x="8135" y="60715"/>
                    </a:lnTo>
                    <a:cubicBezTo>
                      <a:pt x="720" y="53113"/>
                      <a:pt x="-2096" y="41429"/>
                      <a:pt x="1658" y="29323"/>
                    </a:cubicBezTo>
                    <a:cubicBezTo>
                      <a:pt x="7525" y="10507"/>
                      <a:pt x="27238" y="-2538"/>
                      <a:pt x="45496" y="418"/>
                    </a:cubicBezTo>
                    <a:lnTo>
                      <a:pt x="145326" y="16607"/>
                    </a:lnTo>
                    <a:cubicBezTo>
                      <a:pt x="151803" y="17639"/>
                      <a:pt x="157247" y="20548"/>
                      <a:pt x="161331" y="24724"/>
                    </a:cubicBezTo>
                    <a:lnTo>
                      <a:pt x="175223" y="3903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90" name="Google Shape;1190;p37"/>
              <p:cNvSpPr/>
              <p:nvPr/>
            </p:nvSpPr>
            <p:spPr>
              <a:xfrm>
                <a:off x="6760780" y="4682637"/>
                <a:ext cx="169488" cy="85534"/>
              </a:xfrm>
              <a:custGeom>
                <a:avLst/>
                <a:gdLst/>
                <a:ahLst/>
                <a:cxnLst/>
                <a:rect l="l" t="t" r="r" b="b"/>
                <a:pathLst>
                  <a:path w="169488" h="85534" extrusionOk="0">
                    <a:moveTo>
                      <a:pt x="145337" y="16606"/>
                    </a:moveTo>
                    <a:cubicBezTo>
                      <a:pt x="163595" y="19563"/>
                      <a:pt x="173686" y="37440"/>
                      <a:pt x="167819" y="56257"/>
                    </a:cubicBezTo>
                    <a:cubicBezTo>
                      <a:pt x="161952" y="75073"/>
                      <a:pt x="142239" y="88071"/>
                      <a:pt x="123981" y="85115"/>
                    </a:cubicBezTo>
                    <a:lnTo>
                      <a:pt x="24151" y="68926"/>
                    </a:lnTo>
                    <a:cubicBezTo>
                      <a:pt x="5894" y="65970"/>
                      <a:pt x="-4197" y="48139"/>
                      <a:pt x="1670" y="29323"/>
                    </a:cubicBezTo>
                    <a:cubicBezTo>
                      <a:pt x="7537" y="10506"/>
                      <a:pt x="27249" y="-2538"/>
                      <a:pt x="45507" y="418"/>
                    </a:cubicBezTo>
                    <a:lnTo>
                      <a:pt x="145337" y="1660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91" name="Google Shape;1191;p37"/>
            <p:cNvGrpSpPr/>
            <p:nvPr/>
          </p:nvGrpSpPr>
          <p:grpSpPr>
            <a:xfrm>
              <a:off x="6840408" y="4698164"/>
              <a:ext cx="18501" cy="57434"/>
              <a:chOff x="6840408" y="4698164"/>
              <a:chExt cx="18501" cy="57434"/>
            </a:xfrm>
          </p:grpSpPr>
          <p:sp>
            <p:nvSpPr>
              <p:cNvPr id="1192" name="Google Shape;1192;p37"/>
              <p:cNvSpPr/>
              <p:nvPr/>
            </p:nvSpPr>
            <p:spPr>
              <a:xfrm>
                <a:off x="6840408" y="4698211"/>
                <a:ext cx="13517" cy="57387"/>
              </a:xfrm>
              <a:custGeom>
                <a:avLst/>
                <a:gdLst/>
                <a:ahLst/>
                <a:cxnLst/>
                <a:rect l="l" t="t" r="r" b="b"/>
                <a:pathLst>
                  <a:path w="13517" h="57387" extrusionOk="0">
                    <a:moveTo>
                      <a:pt x="13517" y="0"/>
                    </a:moveTo>
                    <a:cubicBezTo>
                      <a:pt x="13517" y="0"/>
                      <a:pt x="13658" y="35240"/>
                      <a:pt x="0" y="57387"/>
                    </a:cubicBezTo>
                  </a:path>
                </a:pathLst>
              </a:custGeom>
              <a:solidFill>
                <a:srgbClr val="E175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93" name="Google Shape;1193;p37"/>
              <p:cNvSpPr/>
              <p:nvPr/>
            </p:nvSpPr>
            <p:spPr>
              <a:xfrm>
                <a:off x="6840408" y="4698164"/>
                <a:ext cx="18501" cy="57434"/>
              </a:xfrm>
              <a:custGeom>
                <a:avLst/>
                <a:gdLst/>
                <a:ahLst/>
                <a:cxnLst/>
                <a:rect l="l" t="t" r="r" b="b"/>
                <a:pathLst>
                  <a:path w="18501" h="57434" extrusionOk="0">
                    <a:moveTo>
                      <a:pt x="13517" y="47"/>
                    </a:moveTo>
                    <a:cubicBezTo>
                      <a:pt x="21262" y="14499"/>
                      <a:pt x="19478" y="31955"/>
                      <a:pt x="11640" y="45844"/>
                    </a:cubicBezTo>
                    <a:cubicBezTo>
                      <a:pt x="8824" y="50396"/>
                      <a:pt x="5116" y="54713"/>
                      <a:pt x="0" y="57434"/>
                    </a:cubicBezTo>
                    <a:cubicBezTo>
                      <a:pt x="0" y="51616"/>
                      <a:pt x="375" y="46830"/>
                      <a:pt x="938" y="42044"/>
                    </a:cubicBezTo>
                    <a:cubicBezTo>
                      <a:pt x="2816" y="27169"/>
                      <a:pt x="5632" y="13326"/>
                      <a:pt x="13517" y="0"/>
                    </a:cubicBezTo>
                    <a:lnTo>
                      <a:pt x="1351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sp>
        <p:nvSpPr>
          <p:cNvPr id="1194" name="Google Shape;1194;p37"/>
          <p:cNvSpPr/>
          <p:nvPr/>
        </p:nvSpPr>
        <p:spPr>
          <a:xfrm>
            <a:off x="8540146" y="4066640"/>
            <a:ext cx="140300" cy="140267"/>
          </a:xfrm>
          <a:custGeom>
            <a:avLst/>
            <a:gdLst/>
            <a:ahLst/>
            <a:cxnLst/>
            <a:rect l="l" t="t" r="r" b="b"/>
            <a:pathLst>
              <a:path w="54380" h="54367" extrusionOk="0">
                <a:moveTo>
                  <a:pt x="41528" y="4074"/>
                </a:moveTo>
                <a:cubicBezTo>
                  <a:pt x="54295" y="12004"/>
                  <a:pt x="58190" y="28755"/>
                  <a:pt x="50305" y="41519"/>
                </a:cubicBezTo>
                <a:cubicBezTo>
                  <a:pt x="42420" y="54282"/>
                  <a:pt x="25617" y="58176"/>
                  <a:pt x="12851" y="50294"/>
                </a:cubicBezTo>
                <a:cubicBezTo>
                  <a:pt x="85" y="42363"/>
                  <a:pt x="-3810" y="25612"/>
                  <a:pt x="4075" y="12848"/>
                </a:cubicBezTo>
                <a:cubicBezTo>
                  <a:pt x="12007" y="85"/>
                  <a:pt x="28762" y="-3809"/>
                  <a:pt x="41528" y="40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2" name="Rectangle 1">
            <a:extLst>
              <a:ext uri="{FF2B5EF4-FFF2-40B4-BE49-F238E27FC236}">
                <a16:creationId xmlns:a16="http://schemas.microsoft.com/office/drawing/2014/main" id="{090F542B-218E-4198-83B5-C6F86FFAA79B}"/>
              </a:ext>
            </a:extLst>
          </p:cNvPr>
          <p:cNvSpPr/>
          <p:nvPr/>
        </p:nvSpPr>
        <p:spPr>
          <a:xfrm>
            <a:off x="0" y="362214"/>
            <a:ext cx="9153696" cy="4555568"/>
          </a:xfrm>
          <a:prstGeom prst="rect">
            <a:avLst/>
          </a:prstGeom>
          <a:solidFill>
            <a:srgbClr val="006400">
              <a:alpha val="74902"/>
            </a:srgbClr>
          </a:solidFill>
          <a:ln>
            <a:solidFill>
              <a:srgbClr val="006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000000"/>
              </a:solidFill>
            </a:endParaRPr>
          </a:p>
        </p:txBody>
      </p:sp>
      <p:sp>
        <p:nvSpPr>
          <p:cNvPr id="5" name="TextBox 4">
            <a:extLst>
              <a:ext uri="{FF2B5EF4-FFF2-40B4-BE49-F238E27FC236}">
                <a16:creationId xmlns:a16="http://schemas.microsoft.com/office/drawing/2014/main" id="{E0BBC9FB-D66D-452D-8B09-EF076AE75464}"/>
              </a:ext>
            </a:extLst>
          </p:cNvPr>
          <p:cNvSpPr txBox="1"/>
          <p:nvPr/>
        </p:nvSpPr>
        <p:spPr>
          <a:xfrm>
            <a:off x="3542101" y="426828"/>
            <a:ext cx="2256187" cy="523220"/>
          </a:xfrm>
          <a:prstGeom prst="rect">
            <a:avLst/>
          </a:prstGeom>
          <a:noFill/>
        </p:spPr>
        <p:txBody>
          <a:bodyPr wrap="square" rtlCol="0">
            <a:spAutoFit/>
          </a:bodyPr>
          <a:lstStyle/>
          <a:p>
            <a:r>
              <a:rPr lang="en" sz="2800" b="1" dirty="0">
                <a:solidFill>
                  <a:schemeClr val="bg2"/>
                </a:solidFill>
                <a:latin typeface="Bahnschrift SemiBold" panose="020B0502040204020203" pitchFamily="34" charset="0"/>
              </a:rPr>
              <a:t>Background</a:t>
            </a:r>
            <a:endParaRPr lang="en-GB" sz="2800" b="1" dirty="0">
              <a:solidFill>
                <a:schemeClr val="bg2"/>
              </a:solidFill>
              <a:latin typeface="Bahnschrift SemiBold" panose="020B0502040204020203" pitchFamily="34" charset="0"/>
              <a:cs typeface="Archivo SemiBold" panose="020B0604020202020204" charset="0"/>
            </a:endParaRPr>
          </a:p>
        </p:txBody>
      </p:sp>
      <p:grpSp>
        <p:nvGrpSpPr>
          <p:cNvPr id="23" name="Group 22">
            <a:extLst>
              <a:ext uri="{FF2B5EF4-FFF2-40B4-BE49-F238E27FC236}">
                <a16:creationId xmlns:a16="http://schemas.microsoft.com/office/drawing/2014/main" id="{961DC208-765E-4B93-81F5-D0EEEE67AF78}"/>
              </a:ext>
            </a:extLst>
          </p:cNvPr>
          <p:cNvGrpSpPr/>
          <p:nvPr/>
        </p:nvGrpSpPr>
        <p:grpSpPr>
          <a:xfrm>
            <a:off x="0" y="1009279"/>
            <a:ext cx="9154656" cy="4031220"/>
            <a:chOff x="327500" y="2029232"/>
            <a:chExt cx="9154656" cy="2264025"/>
          </a:xfrm>
        </p:grpSpPr>
        <p:grpSp>
          <p:nvGrpSpPr>
            <p:cNvPr id="1184" name="Google Shape;1184;p37"/>
            <p:cNvGrpSpPr/>
            <p:nvPr/>
          </p:nvGrpSpPr>
          <p:grpSpPr>
            <a:xfrm rot="-2993399">
              <a:off x="8571892" y="3516313"/>
              <a:ext cx="306178" cy="451290"/>
              <a:chOff x="6760481" y="4845696"/>
              <a:chExt cx="118644" cy="174875"/>
            </a:xfrm>
          </p:grpSpPr>
          <p:sp>
            <p:nvSpPr>
              <p:cNvPr id="1185" name="Google Shape;1185;p37"/>
              <p:cNvSpPr/>
              <p:nvPr/>
            </p:nvSpPr>
            <p:spPr>
              <a:xfrm>
                <a:off x="6760481" y="4845696"/>
                <a:ext cx="92458" cy="102701"/>
              </a:xfrm>
              <a:custGeom>
                <a:avLst/>
                <a:gdLst/>
                <a:ahLst/>
                <a:cxnLst/>
                <a:rect l="l" t="t" r="r" b="b"/>
                <a:pathLst>
                  <a:path w="92458" h="102701" extrusionOk="0">
                    <a:moveTo>
                      <a:pt x="69461" y="21440"/>
                    </a:moveTo>
                    <a:lnTo>
                      <a:pt x="92459" y="72539"/>
                    </a:lnTo>
                    <a:cubicBezTo>
                      <a:pt x="65753" y="108248"/>
                      <a:pt x="26187" y="102336"/>
                      <a:pt x="26187" y="102336"/>
                    </a:cubicBezTo>
                    <a:lnTo>
                      <a:pt x="3189" y="51236"/>
                    </a:lnTo>
                    <a:cubicBezTo>
                      <a:pt x="-5025" y="32983"/>
                      <a:pt x="3189" y="11398"/>
                      <a:pt x="21399" y="3186"/>
                    </a:cubicBezTo>
                    <a:cubicBezTo>
                      <a:pt x="30552" y="-943"/>
                      <a:pt x="40502" y="-896"/>
                      <a:pt x="49184" y="2388"/>
                    </a:cubicBezTo>
                    <a:cubicBezTo>
                      <a:pt x="57915" y="5673"/>
                      <a:pt x="65330" y="12290"/>
                      <a:pt x="69461" y="2144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86" name="Google Shape;1186;p37"/>
              <p:cNvSpPr/>
              <p:nvPr/>
            </p:nvSpPr>
            <p:spPr>
              <a:xfrm>
                <a:off x="6786668" y="4918235"/>
                <a:ext cx="92457" cy="102336"/>
              </a:xfrm>
              <a:custGeom>
                <a:avLst/>
                <a:gdLst/>
                <a:ahLst/>
                <a:cxnLst/>
                <a:rect l="l" t="t" r="r" b="b"/>
                <a:pathLst>
                  <a:path w="92457" h="102336" extrusionOk="0">
                    <a:moveTo>
                      <a:pt x="66272" y="0"/>
                    </a:moveTo>
                    <a:lnTo>
                      <a:pt x="89270" y="51100"/>
                    </a:lnTo>
                    <a:cubicBezTo>
                      <a:pt x="97483" y="69306"/>
                      <a:pt x="89270" y="90938"/>
                      <a:pt x="71013" y="99149"/>
                    </a:cubicBezTo>
                    <a:cubicBezTo>
                      <a:pt x="52802" y="107361"/>
                      <a:pt x="31165" y="99149"/>
                      <a:pt x="22998" y="80896"/>
                    </a:cubicBezTo>
                    <a:lnTo>
                      <a:pt x="0" y="29796"/>
                    </a:lnTo>
                    <a:cubicBezTo>
                      <a:pt x="0" y="29796"/>
                      <a:pt x="39566" y="35709"/>
                      <a:pt x="6627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95" name="Google Shape;1195;p37"/>
            <p:cNvGrpSpPr/>
            <p:nvPr/>
          </p:nvGrpSpPr>
          <p:grpSpPr>
            <a:xfrm>
              <a:off x="7576335" y="3380666"/>
              <a:ext cx="241874" cy="241817"/>
              <a:chOff x="5265929" y="6035767"/>
              <a:chExt cx="93728" cy="93702"/>
            </a:xfrm>
          </p:grpSpPr>
          <p:sp>
            <p:nvSpPr>
              <p:cNvPr id="1196" name="Google Shape;1196;p37"/>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197" name="Google Shape;1197;p37"/>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grpSp>
          <p:nvGrpSpPr>
            <p:cNvPr id="1198" name="Google Shape;1198;p37"/>
            <p:cNvGrpSpPr/>
            <p:nvPr/>
          </p:nvGrpSpPr>
          <p:grpSpPr>
            <a:xfrm>
              <a:off x="8034953" y="3570756"/>
              <a:ext cx="299920" cy="298672"/>
              <a:chOff x="5350529" y="6217395"/>
              <a:chExt cx="116221" cy="115733"/>
            </a:xfrm>
          </p:grpSpPr>
          <p:grpSp>
            <p:nvGrpSpPr>
              <p:cNvPr id="1199" name="Google Shape;1199;p37"/>
              <p:cNvGrpSpPr/>
              <p:nvPr/>
            </p:nvGrpSpPr>
            <p:grpSpPr>
              <a:xfrm>
                <a:off x="5350529" y="6217395"/>
                <a:ext cx="116221" cy="115733"/>
                <a:chOff x="5350529" y="6217395"/>
                <a:chExt cx="116221" cy="115733"/>
              </a:xfrm>
            </p:grpSpPr>
            <p:sp>
              <p:nvSpPr>
                <p:cNvPr id="1200" name="Google Shape;1200;p37"/>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201" name="Google Shape;1201;p37"/>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sp>
            <p:nvSpPr>
              <p:cNvPr id="1202" name="Google Shape;1202;p37"/>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grpSp>
        <p:sp>
          <p:nvSpPr>
            <p:cNvPr id="1203" name="Google Shape;1203;p37"/>
            <p:cNvSpPr/>
            <p:nvPr/>
          </p:nvSpPr>
          <p:spPr>
            <a:xfrm>
              <a:off x="7429559" y="3869427"/>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latin typeface="Calibri"/>
                <a:ea typeface="Calibri"/>
                <a:cs typeface="Calibri"/>
                <a:sym typeface="Calibri"/>
              </a:endParaRPr>
            </a:p>
          </p:txBody>
        </p:sp>
        <p:sp>
          <p:nvSpPr>
            <p:cNvPr id="10" name="Rectangle 9">
              <a:extLst>
                <a:ext uri="{FF2B5EF4-FFF2-40B4-BE49-F238E27FC236}">
                  <a16:creationId xmlns:a16="http://schemas.microsoft.com/office/drawing/2014/main" id="{029FB1B1-22DD-44D2-B8DB-A75BE0164C50}"/>
                </a:ext>
              </a:extLst>
            </p:cNvPr>
            <p:cNvSpPr/>
            <p:nvPr/>
          </p:nvSpPr>
          <p:spPr>
            <a:xfrm flipV="1">
              <a:off x="327980" y="2029232"/>
              <a:ext cx="9153696" cy="2002769"/>
            </a:xfrm>
            <a:prstGeom prst="rect">
              <a:avLst/>
            </a:prstGeom>
            <a:solidFill>
              <a:schemeClr val="bg2"/>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000000"/>
                </a:solidFill>
              </a:endParaRPr>
            </a:p>
          </p:txBody>
        </p:sp>
        <p:sp>
          <p:nvSpPr>
            <p:cNvPr id="19" name="TextBox 18">
              <a:extLst>
                <a:ext uri="{FF2B5EF4-FFF2-40B4-BE49-F238E27FC236}">
                  <a16:creationId xmlns:a16="http://schemas.microsoft.com/office/drawing/2014/main" id="{D5B1A74F-260B-45A4-9D1F-E00BE0AA66C2}"/>
                </a:ext>
              </a:extLst>
            </p:cNvPr>
            <p:cNvSpPr txBox="1"/>
            <p:nvPr/>
          </p:nvSpPr>
          <p:spPr>
            <a:xfrm>
              <a:off x="327500" y="2167148"/>
              <a:ext cx="9154656" cy="2126109"/>
            </a:xfrm>
            <a:prstGeom prst="rect">
              <a:avLst/>
            </a:prstGeom>
            <a:noFill/>
          </p:spPr>
          <p:txBody>
            <a:bodyPr wrap="square" rtlCol="0">
              <a:spAutoFit/>
            </a:bodyPr>
            <a:lstStyle/>
            <a:p>
              <a:pPr marL="285750" lvl="0" indent="-285750" algn="l" rtl="0">
                <a:spcBef>
                  <a:spcPts val="0"/>
                </a:spcBef>
                <a:spcAft>
                  <a:spcPts val="0"/>
                </a:spcAft>
                <a:buFont typeface="Arial" panose="020B0604020202020204" pitchFamily="34" charset="0"/>
                <a:buChar char="•"/>
              </a:pPr>
              <a:r>
                <a:rPr lang="en-US" sz="1200" b="1" dirty="0">
                  <a:latin typeface="Candara" panose="020E0502030303020204" pitchFamily="34" charset="0"/>
                </a:rPr>
                <a:t>Drug use is a significant global public health crisis, contributing to over 600,000 deaths annually, according to the World Health Organization (WHO, 2019). Combined global deaths from alcohol and psychoactive drugs account for about 3 million death annually.</a:t>
              </a:r>
            </a:p>
            <a:p>
              <a:pPr lvl="0" algn="l" rtl="0">
                <a:spcBef>
                  <a:spcPts val="0"/>
                </a:spcBef>
                <a:spcAft>
                  <a:spcPts val="0"/>
                </a:spcAft>
              </a:pPr>
              <a:endParaRPr lang="en-US" sz="1200" b="1" dirty="0">
                <a:latin typeface="Candara" panose="020E0502030303020204" pitchFamily="34" charset="0"/>
              </a:endParaRPr>
            </a:p>
            <a:p>
              <a:pPr marL="285750" indent="-285750">
                <a:buFont typeface="Arial" panose="020B0604020202020204" pitchFamily="34" charset="0"/>
                <a:buChar char="•"/>
              </a:pPr>
              <a:r>
                <a:rPr lang="en-US" sz="1200" b="1" dirty="0">
                  <a:latin typeface="Candara" panose="020E0502030303020204" pitchFamily="34" charset="0"/>
                </a:rPr>
                <a:t>275 million people globally used drugs in the past year (UNODC, 2022).</a:t>
              </a:r>
            </a:p>
            <a:p>
              <a:pPr lvl="0" algn="l" rtl="0">
                <a:spcBef>
                  <a:spcPts val="0"/>
                </a:spcBef>
                <a:spcAft>
                  <a:spcPts val="0"/>
                </a:spcAft>
              </a:pPr>
              <a:endParaRPr lang="en-US" sz="1200" b="1" dirty="0">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US" sz="1200" b="1" dirty="0">
                  <a:latin typeface="Candara" panose="020E0502030303020204" pitchFamily="34" charset="0"/>
                </a:rPr>
                <a:t>Global economic impact of drug abuse is estimated at $1 trillion annually due to lost productivity and healthcare costs (UNODC, 2022).</a:t>
              </a:r>
            </a:p>
            <a:p>
              <a:pPr marL="285750" lvl="0" indent="-285750" algn="l" rtl="0">
                <a:spcBef>
                  <a:spcPts val="0"/>
                </a:spcBef>
                <a:spcAft>
                  <a:spcPts val="0"/>
                </a:spcAft>
                <a:buFont typeface="Arial" panose="020B0604020202020204" pitchFamily="34" charset="0"/>
                <a:buChar char="•"/>
              </a:pPr>
              <a:endParaRPr lang="en-US" sz="1200" b="1" dirty="0">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US" sz="1200" b="1" dirty="0">
                  <a:latin typeface="Candara" panose="020E0502030303020204" pitchFamily="34" charset="0"/>
                </a:rPr>
                <a:t>Without strengthened global action, drug-related deaths are projected to increase by 11% by 2030, disproportionately affecting Africa and Asia due to youthful populations and insufficient treatment coverage (WHO, 2019).</a:t>
              </a:r>
            </a:p>
            <a:p>
              <a:pPr marL="285750" lvl="0" indent="-285750" algn="l" rtl="0">
                <a:spcBef>
                  <a:spcPts val="0"/>
                </a:spcBef>
                <a:spcAft>
                  <a:spcPts val="0"/>
                </a:spcAft>
                <a:buFont typeface="Arial" panose="020B0604020202020204" pitchFamily="34" charset="0"/>
                <a:buChar char="•"/>
              </a:pPr>
              <a:endParaRPr lang="en-US" sz="1200" b="1" dirty="0">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US" sz="1200" b="1" dirty="0">
                  <a:latin typeface="Candara" panose="020E0502030303020204" pitchFamily="34" charset="0"/>
                </a:rPr>
                <a:t>Drug use significantly contributes to rising crime rates, particularly theft, violence, and gang-related activities, as individuals often engage in criminal behavior to sustain their addiction or as a direct consequence of drug trafficking and organized crime (UNODC, 2023).</a:t>
              </a:r>
            </a:p>
            <a:p>
              <a:pPr marL="285750" lvl="0" indent="-285750" algn="l" rtl="0">
                <a:spcBef>
                  <a:spcPts val="0"/>
                </a:spcBef>
                <a:spcAft>
                  <a:spcPts val="0"/>
                </a:spcAft>
                <a:buFont typeface="Arial" panose="020B0604020202020204" pitchFamily="34" charset="0"/>
                <a:buChar char="•"/>
              </a:pPr>
              <a:endParaRPr lang="en-US" sz="1200" b="1" dirty="0">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US" sz="1200" b="1" dirty="0">
                  <a:latin typeface="Candara" panose="020E0502030303020204" pitchFamily="34" charset="0"/>
                </a:rPr>
                <a:t>Substance abuse is strongly linked to mental health disorders, including depression, anxiety, psychosis, and suicidal behavior; studies show that people with drug use disorders are twice as likely to experience co-occurring mental health conditions (WHO, 2022).</a:t>
              </a:r>
            </a:p>
            <a:p>
              <a:pPr marL="285750" lvl="0" indent="-285750" algn="l" rtl="0">
                <a:spcBef>
                  <a:spcPts val="0"/>
                </a:spcBef>
                <a:spcAft>
                  <a:spcPts val="0"/>
                </a:spcAft>
                <a:buFont typeface="Arial" panose="020B0604020202020204" pitchFamily="34" charset="0"/>
                <a:buChar char="•"/>
              </a:pPr>
              <a:endParaRPr lang="en-US" sz="1200" b="1" dirty="0">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endParaRPr lang="en-US" sz="1200" b="1" dirty="0">
                <a:latin typeface="Candara" panose="020E0502030303020204" pitchFamily="34" charset="0"/>
              </a:endParaRPr>
            </a:p>
            <a:p>
              <a:pPr lvl="0" algn="l" rtl="0">
                <a:spcBef>
                  <a:spcPts val="0"/>
                </a:spcBef>
                <a:spcAft>
                  <a:spcPts val="0"/>
                </a:spcAft>
              </a:pPr>
              <a:endParaRPr lang="en-US" sz="1200" b="1" i="1" dirty="0">
                <a:latin typeface="Candara" panose="020E0502030303020204" pitchFamily="34" charset="0"/>
              </a:endParaRPr>
            </a:p>
            <a:p>
              <a:endParaRPr lang="en-GB" sz="1200" b="1" dirty="0">
                <a:latin typeface="Bahnschrift SemiBold" panose="020B0502040204020203" pitchFamily="34" charset="0"/>
              </a:endParaRPr>
            </a:p>
          </p:txBody>
        </p:sp>
      </p:grpSp>
    </p:spTree>
    <p:extLst>
      <p:ext uri="{BB962C8B-B14F-4D97-AF65-F5344CB8AC3E}">
        <p14:creationId xmlns:p14="http://schemas.microsoft.com/office/powerpoint/2010/main" val="2701069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6400"/>
        </a:solidFill>
        <a:effectLst/>
      </p:bgPr>
    </p:bg>
    <p:spTree>
      <p:nvGrpSpPr>
        <p:cNvPr id="1" name="Shape 874"/>
        <p:cNvGrpSpPr/>
        <p:nvPr/>
      </p:nvGrpSpPr>
      <p:grpSpPr>
        <a:xfrm>
          <a:off x="0" y="0"/>
          <a:ext cx="0" cy="0"/>
          <a:chOff x="0" y="0"/>
          <a:chExt cx="0" cy="0"/>
        </a:xfrm>
      </p:grpSpPr>
      <p:sp>
        <p:nvSpPr>
          <p:cNvPr id="10" name="Rectangle 9">
            <a:extLst>
              <a:ext uri="{FF2B5EF4-FFF2-40B4-BE49-F238E27FC236}">
                <a16:creationId xmlns:a16="http://schemas.microsoft.com/office/drawing/2014/main" id="{8A80F560-2F64-48A5-8981-74AD1A2411EC}"/>
              </a:ext>
            </a:extLst>
          </p:cNvPr>
          <p:cNvSpPr/>
          <p:nvPr/>
        </p:nvSpPr>
        <p:spPr>
          <a:xfrm>
            <a:off x="0" y="762723"/>
            <a:ext cx="9144000" cy="3599496"/>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solidFill>
            </a:endParaRPr>
          </a:p>
        </p:txBody>
      </p:sp>
      <p:sp>
        <p:nvSpPr>
          <p:cNvPr id="875" name="Google Shape;875;p29"/>
          <p:cNvSpPr txBox="1">
            <a:spLocks noGrp="1"/>
          </p:cNvSpPr>
          <p:nvPr>
            <p:ph type="title"/>
          </p:nvPr>
        </p:nvSpPr>
        <p:spPr>
          <a:xfrm>
            <a:off x="769626" y="43396"/>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bg2"/>
                </a:solidFill>
                <a:effectLst>
                  <a:outerShdw blurRad="38100" dist="38100" dir="2700000" algn="tl">
                    <a:srgbClr val="000000">
                      <a:alpha val="43137"/>
                    </a:srgbClr>
                  </a:outerShdw>
                </a:effectLst>
              </a:rPr>
              <a:t>Objectives</a:t>
            </a:r>
            <a:endParaRPr sz="3200" dirty="0">
              <a:solidFill>
                <a:schemeClr val="bg2"/>
              </a:solidFill>
              <a:effectLst>
                <a:outerShdw blurRad="38100" dist="38100" dir="2700000" algn="tl">
                  <a:srgbClr val="000000">
                    <a:alpha val="43137"/>
                  </a:srgbClr>
                </a:outerShdw>
              </a:effectLst>
            </a:endParaRPr>
          </a:p>
        </p:txBody>
      </p:sp>
      <p:sp>
        <p:nvSpPr>
          <p:cNvPr id="876" name="Google Shape;876;p29"/>
          <p:cNvSpPr txBox="1">
            <a:spLocks noGrp="1"/>
          </p:cNvSpPr>
          <p:nvPr>
            <p:ph type="title" idx="2"/>
          </p:nvPr>
        </p:nvSpPr>
        <p:spPr>
          <a:xfrm>
            <a:off x="465576" y="1414237"/>
            <a:ext cx="608100" cy="52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006400"/>
                </a:solidFill>
              </a:rPr>
              <a:t>01</a:t>
            </a:r>
            <a:endParaRPr dirty="0">
              <a:solidFill>
                <a:srgbClr val="006400"/>
              </a:solidFill>
            </a:endParaRPr>
          </a:p>
        </p:txBody>
      </p:sp>
      <p:sp>
        <p:nvSpPr>
          <p:cNvPr id="877" name="Google Shape;877;p29"/>
          <p:cNvSpPr txBox="1">
            <a:spLocks noGrp="1"/>
          </p:cNvSpPr>
          <p:nvPr>
            <p:ph type="title" idx="3"/>
          </p:nvPr>
        </p:nvSpPr>
        <p:spPr>
          <a:xfrm>
            <a:off x="4572000" y="1323451"/>
            <a:ext cx="608100" cy="52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006400"/>
                </a:solidFill>
              </a:rPr>
              <a:t>02</a:t>
            </a:r>
            <a:endParaRPr dirty="0">
              <a:solidFill>
                <a:srgbClr val="006400"/>
              </a:solidFill>
            </a:endParaRPr>
          </a:p>
        </p:txBody>
      </p:sp>
      <p:sp>
        <p:nvSpPr>
          <p:cNvPr id="878" name="Google Shape;878;p29"/>
          <p:cNvSpPr txBox="1">
            <a:spLocks noGrp="1"/>
          </p:cNvSpPr>
          <p:nvPr>
            <p:ph type="title" idx="4"/>
          </p:nvPr>
        </p:nvSpPr>
        <p:spPr>
          <a:xfrm>
            <a:off x="633810" y="2688162"/>
            <a:ext cx="608100" cy="52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006400"/>
                </a:solidFill>
              </a:rPr>
              <a:t>03</a:t>
            </a:r>
            <a:endParaRPr dirty="0">
              <a:solidFill>
                <a:srgbClr val="006400"/>
              </a:solidFill>
            </a:endParaRPr>
          </a:p>
        </p:txBody>
      </p:sp>
      <p:sp>
        <p:nvSpPr>
          <p:cNvPr id="879" name="Google Shape;879;p29"/>
          <p:cNvSpPr txBox="1">
            <a:spLocks noGrp="1"/>
          </p:cNvSpPr>
          <p:nvPr>
            <p:ph type="title" idx="5"/>
          </p:nvPr>
        </p:nvSpPr>
        <p:spPr>
          <a:xfrm>
            <a:off x="4700933" y="2512787"/>
            <a:ext cx="608100" cy="52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006400"/>
                </a:solidFill>
              </a:rPr>
              <a:t>04</a:t>
            </a:r>
            <a:endParaRPr dirty="0">
              <a:solidFill>
                <a:srgbClr val="006400"/>
              </a:solidFill>
            </a:endParaRPr>
          </a:p>
        </p:txBody>
      </p:sp>
      <p:sp>
        <p:nvSpPr>
          <p:cNvPr id="880" name="Google Shape;880;p29"/>
          <p:cNvSpPr txBox="1">
            <a:spLocks noGrp="1"/>
          </p:cNvSpPr>
          <p:nvPr>
            <p:ph type="subTitle" idx="1"/>
          </p:nvPr>
        </p:nvSpPr>
        <p:spPr>
          <a:xfrm>
            <a:off x="1126595" y="1172537"/>
            <a:ext cx="3370303" cy="110492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To determine the extent of drug use across different States and Regions in Nigeria.</a:t>
            </a:r>
            <a:endParaRPr sz="1600" dirty="0"/>
          </a:p>
        </p:txBody>
      </p:sp>
      <p:sp>
        <p:nvSpPr>
          <p:cNvPr id="881" name="Google Shape;881;p29"/>
          <p:cNvSpPr txBox="1">
            <a:spLocks noGrp="1"/>
          </p:cNvSpPr>
          <p:nvPr>
            <p:ph type="subTitle" idx="6"/>
          </p:nvPr>
        </p:nvSpPr>
        <p:spPr>
          <a:xfrm>
            <a:off x="5309033" y="1172537"/>
            <a:ext cx="3112500" cy="81266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To determine drug use pattern among drug users. </a:t>
            </a:r>
            <a:endParaRPr sz="1600" dirty="0"/>
          </a:p>
        </p:txBody>
      </p:sp>
      <p:sp>
        <p:nvSpPr>
          <p:cNvPr id="882" name="Google Shape;882;p29"/>
          <p:cNvSpPr txBox="1">
            <a:spLocks noGrp="1"/>
          </p:cNvSpPr>
          <p:nvPr>
            <p:ph type="subTitle" idx="7"/>
          </p:nvPr>
        </p:nvSpPr>
        <p:spPr>
          <a:xfrm>
            <a:off x="1259691" y="2418082"/>
            <a:ext cx="3112500" cy="111097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To determine the health consequences of drug  and Substance Use. </a:t>
            </a:r>
            <a:endParaRPr sz="1600" dirty="0"/>
          </a:p>
        </p:txBody>
      </p:sp>
      <p:sp>
        <p:nvSpPr>
          <p:cNvPr id="883" name="Google Shape;883;p29"/>
          <p:cNvSpPr txBox="1">
            <a:spLocks noGrp="1"/>
          </p:cNvSpPr>
          <p:nvPr>
            <p:ph type="subTitle" idx="8"/>
          </p:nvPr>
        </p:nvSpPr>
        <p:spPr>
          <a:xfrm>
            <a:off x="5459477" y="2418081"/>
            <a:ext cx="3112500" cy="7183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To determine the impact of drug use on crime rate.</a:t>
            </a:r>
            <a:endParaRPr sz="1600" dirty="0"/>
          </a:p>
        </p:txBody>
      </p:sp>
      <p:grpSp>
        <p:nvGrpSpPr>
          <p:cNvPr id="888" name="Google Shape;888;p29"/>
          <p:cNvGrpSpPr/>
          <p:nvPr/>
        </p:nvGrpSpPr>
        <p:grpSpPr>
          <a:xfrm>
            <a:off x="-79568" y="4155625"/>
            <a:ext cx="3030151" cy="1342192"/>
            <a:chOff x="-79568" y="4155625"/>
            <a:chExt cx="3030151" cy="1342192"/>
          </a:xfrm>
        </p:grpSpPr>
        <p:grpSp>
          <p:nvGrpSpPr>
            <p:cNvPr id="889" name="Google Shape;889;p29"/>
            <p:cNvGrpSpPr/>
            <p:nvPr/>
          </p:nvGrpSpPr>
          <p:grpSpPr>
            <a:xfrm>
              <a:off x="-79568" y="4155625"/>
              <a:ext cx="1342456" cy="1342192"/>
              <a:chOff x="5648688" y="0"/>
              <a:chExt cx="1067390" cy="1067180"/>
            </a:xfrm>
          </p:grpSpPr>
          <p:sp>
            <p:nvSpPr>
              <p:cNvPr id="890" name="Google Shape;890;p29"/>
              <p:cNvSpPr/>
              <p:nvPr/>
            </p:nvSpPr>
            <p:spPr>
              <a:xfrm>
                <a:off x="5648688" y="0"/>
                <a:ext cx="1067390" cy="1067180"/>
              </a:xfrm>
              <a:custGeom>
                <a:avLst/>
                <a:gdLst/>
                <a:ahLst/>
                <a:cxnLst/>
                <a:rect l="l" t="t" r="r" b="b"/>
                <a:pathLst>
                  <a:path w="1067390" h="1067180" extrusionOk="0">
                    <a:moveTo>
                      <a:pt x="533695" y="1067180"/>
                    </a:moveTo>
                    <a:cubicBezTo>
                      <a:pt x="239414" y="1067180"/>
                      <a:pt x="0" y="827824"/>
                      <a:pt x="0" y="533614"/>
                    </a:cubicBezTo>
                    <a:cubicBezTo>
                      <a:pt x="0" y="239404"/>
                      <a:pt x="239414" y="0"/>
                      <a:pt x="533695" y="0"/>
                    </a:cubicBezTo>
                    <a:cubicBezTo>
                      <a:pt x="827976" y="0"/>
                      <a:pt x="1067391" y="239357"/>
                      <a:pt x="1067391" y="533567"/>
                    </a:cubicBezTo>
                    <a:cubicBezTo>
                      <a:pt x="1067391" y="827777"/>
                      <a:pt x="827976" y="1067133"/>
                      <a:pt x="533695" y="1067133"/>
                    </a:cubicBezTo>
                    <a:close/>
                    <a:moveTo>
                      <a:pt x="533695" y="116136"/>
                    </a:moveTo>
                    <a:cubicBezTo>
                      <a:pt x="303480" y="116136"/>
                      <a:pt x="116164" y="303407"/>
                      <a:pt x="116164" y="533567"/>
                    </a:cubicBezTo>
                    <a:cubicBezTo>
                      <a:pt x="116164" y="763726"/>
                      <a:pt x="303480" y="951045"/>
                      <a:pt x="533695" y="951045"/>
                    </a:cubicBezTo>
                    <a:cubicBezTo>
                      <a:pt x="763910" y="951045"/>
                      <a:pt x="951274" y="763773"/>
                      <a:pt x="951274" y="533567"/>
                    </a:cubicBezTo>
                    <a:cubicBezTo>
                      <a:pt x="951274" y="303360"/>
                      <a:pt x="763957" y="116136"/>
                      <a:pt x="533695" y="11613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29"/>
              <p:cNvSpPr/>
              <p:nvPr/>
            </p:nvSpPr>
            <p:spPr>
              <a:xfrm rot="-2700000">
                <a:off x="5707148" y="474600"/>
                <a:ext cx="950676" cy="116200"/>
              </a:xfrm>
              <a:custGeom>
                <a:avLst/>
                <a:gdLst/>
                <a:ahLst/>
                <a:cxnLst/>
                <a:rect l="l" t="t" r="r" b="b"/>
                <a:pathLst>
                  <a:path w="950148" h="116135" extrusionOk="0">
                    <a:moveTo>
                      <a:pt x="0" y="0"/>
                    </a:moveTo>
                    <a:lnTo>
                      <a:pt x="950148" y="0"/>
                    </a:lnTo>
                    <a:lnTo>
                      <a:pt x="950148" y="116136"/>
                    </a:lnTo>
                    <a:lnTo>
                      <a:pt x="0" y="11613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2" name="Google Shape;892;p29"/>
            <p:cNvGrpSpPr/>
            <p:nvPr/>
          </p:nvGrpSpPr>
          <p:grpSpPr>
            <a:xfrm flipH="1">
              <a:off x="167861" y="4422138"/>
              <a:ext cx="2782722" cy="603696"/>
              <a:chOff x="1989136" y="463463"/>
              <a:chExt cx="2782722" cy="603696"/>
            </a:xfrm>
          </p:grpSpPr>
          <p:sp>
            <p:nvSpPr>
              <p:cNvPr id="893" name="Google Shape;893;p29"/>
              <p:cNvSpPr/>
              <p:nvPr/>
            </p:nvSpPr>
            <p:spPr>
              <a:xfrm rot="-240851">
                <a:off x="3247168" y="626118"/>
                <a:ext cx="1036505" cy="360777"/>
              </a:xfrm>
              <a:custGeom>
                <a:avLst/>
                <a:gdLst/>
                <a:ahLst/>
                <a:cxnLst/>
                <a:rect l="l" t="t" r="r" b="b"/>
                <a:pathLst>
                  <a:path w="1036554" h="360794" extrusionOk="0">
                    <a:moveTo>
                      <a:pt x="0" y="0"/>
                    </a:moveTo>
                    <a:lnTo>
                      <a:pt x="1036555" y="0"/>
                    </a:lnTo>
                    <a:lnTo>
                      <a:pt x="1036555" y="360794"/>
                    </a:lnTo>
                    <a:lnTo>
                      <a:pt x="0" y="36079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29"/>
              <p:cNvSpPr/>
              <p:nvPr/>
            </p:nvSpPr>
            <p:spPr>
              <a:xfrm rot="-240851">
                <a:off x="3285431" y="662965"/>
                <a:ext cx="597358" cy="306161"/>
              </a:xfrm>
              <a:custGeom>
                <a:avLst/>
                <a:gdLst/>
                <a:ahLst/>
                <a:cxnLst/>
                <a:rect l="l" t="t" r="r" b="b"/>
                <a:pathLst>
                  <a:path w="597386" h="306175" extrusionOk="0">
                    <a:moveTo>
                      <a:pt x="0" y="0"/>
                    </a:moveTo>
                    <a:lnTo>
                      <a:pt x="597386" y="0"/>
                    </a:lnTo>
                    <a:lnTo>
                      <a:pt x="597386" y="306176"/>
                    </a:lnTo>
                    <a:lnTo>
                      <a:pt x="0" y="30617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29"/>
              <p:cNvSpPr/>
              <p:nvPr/>
            </p:nvSpPr>
            <p:spPr>
              <a:xfrm rot="-240851">
                <a:off x="3969333" y="670598"/>
                <a:ext cx="711686" cy="78921"/>
              </a:xfrm>
              <a:custGeom>
                <a:avLst/>
                <a:gdLst/>
                <a:ahLst/>
                <a:cxnLst/>
                <a:rect l="l" t="t" r="r" b="b"/>
                <a:pathLst>
                  <a:path w="711719" h="78925" extrusionOk="0">
                    <a:moveTo>
                      <a:pt x="0" y="0"/>
                    </a:moveTo>
                    <a:lnTo>
                      <a:pt x="711719" y="0"/>
                    </a:lnTo>
                    <a:lnTo>
                      <a:pt x="711719" y="78925"/>
                    </a:lnTo>
                    <a:lnTo>
                      <a:pt x="0" y="7892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29"/>
              <p:cNvSpPr/>
              <p:nvPr/>
            </p:nvSpPr>
            <p:spPr>
              <a:xfrm rot="-240851">
                <a:off x="3977103" y="786287"/>
                <a:ext cx="711686" cy="72399"/>
              </a:xfrm>
              <a:custGeom>
                <a:avLst/>
                <a:gdLst/>
                <a:ahLst/>
                <a:cxnLst/>
                <a:rect l="l" t="t" r="r" b="b"/>
                <a:pathLst>
                  <a:path w="711719" h="72402" extrusionOk="0">
                    <a:moveTo>
                      <a:pt x="0" y="0"/>
                    </a:moveTo>
                    <a:lnTo>
                      <a:pt x="711719" y="0"/>
                    </a:lnTo>
                    <a:lnTo>
                      <a:pt x="711719" y="72403"/>
                    </a:lnTo>
                    <a:lnTo>
                      <a:pt x="0" y="7240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29"/>
              <p:cNvSpPr/>
              <p:nvPr/>
            </p:nvSpPr>
            <p:spPr>
              <a:xfrm rot="-240851">
                <a:off x="3973335" y="749382"/>
                <a:ext cx="711686" cy="37020"/>
              </a:xfrm>
              <a:custGeom>
                <a:avLst/>
                <a:gdLst/>
                <a:ahLst/>
                <a:cxnLst/>
                <a:rect l="l" t="t" r="r" b="b"/>
                <a:pathLst>
                  <a:path w="711719" h="37022" extrusionOk="0">
                    <a:moveTo>
                      <a:pt x="0" y="0"/>
                    </a:moveTo>
                    <a:lnTo>
                      <a:pt x="711719" y="0"/>
                    </a:lnTo>
                    <a:lnTo>
                      <a:pt x="711719" y="37023"/>
                    </a:lnTo>
                    <a:lnTo>
                      <a:pt x="0" y="3702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29"/>
              <p:cNvSpPr/>
              <p:nvPr/>
            </p:nvSpPr>
            <p:spPr>
              <a:xfrm>
                <a:off x="4669956" y="537855"/>
                <a:ext cx="101902" cy="409904"/>
              </a:xfrm>
              <a:custGeom>
                <a:avLst/>
                <a:gdLst/>
                <a:ahLst/>
                <a:cxnLst/>
                <a:rect l="l" t="t" r="r" b="b"/>
                <a:pathLst>
                  <a:path w="101902" h="409904" extrusionOk="0">
                    <a:moveTo>
                      <a:pt x="0" y="310"/>
                    </a:moveTo>
                    <a:cubicBezTo>
                      <a:pt x="87017" y="-5696"/>
                      <a:pt x="84060" y="77546"/>
                      <a:pt x="84060" y="77546"/>
                    </a:cubicBezTo>
                    <a:lnTo>
                      <a:pt x="101004" y="321830"/>
                    </a:lnTo>
                    <a:cubicBezTo>
                      <a:pt x="101004" y="321830"/>
                      <a:pt x="115460" y="403946"/>
                      <a:pt x="28442" y="409905"/>
                    </a:cubicBezTo>
                    <a:lnTo>
                      <a:pt x="0" y="31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29"/>
              <p:cNvSpPr/>
              <p:nvPr/>
            </p:nvSpPr>
            <p:spPr>
              <a:xfrm>
                <a:off x="3191699" y="662887"/>
                <a:ext cx="69181" cy="359949"/>
              </a:xfrm>
              <a:custGeom>
                <a:avLst/>
                <a:gdLst/>
                <a:ahLst/>
                <a:cxnLst/>
                <a:rect l="l" t="t" r="r" b="b"/>
                <a:pathLst>
                  <a:path w="69181" h="359949" extrusionOk="0">
                    <a:moveTo>
                      <a:pt x="44166" y="0"/>
                    </a:moveTo>
                    <a:lnTo>
                      <a:pt x="69182" y="359950"/>
                    </a:lnTo>
                    <a:lnTo>
                      <a:pt x="18492" y="316593"/>
                    </a:lnTo>
                    <a:lnTo>
                      <a:pt x="0" y="49973"/>
                    </a:lnTo>
                    <a:lnTo>
                      <a:pt x="4416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29"/>
              <p:cNvSpPr/>
              <p:nvPr/>
            </p:nvSpPr>
            <p:spPr>
              <a:xfrm>
                <a:off x="3125802" y="765978"/>
                <a:ext cx="80680" cy="161838"/>
              </a:xfrm>
              <a:custGeom>
                <a:avLst/>
                <a:gdLst/>
                <a:ahLst/>
                <a:cxnLst/>
                <a:rect l="l" t="t" r="r" b="b"/>
                <a:pathLst>
                  <a:path w="80680" h="161838" extrusionOk="0">
                    <a:moveTo>
                      <a:pt x="47310" y="1502"/>
                    </a:moveTo>
                    <a:lnTo>
                      <a:pt x="69557" y="0"/>
                    </a:lnTo>
                    <a:lnTo>
                      <a:pt x="80681" y="160291"/>
                    </a:lnTo>
                    <a:lnTo>
                      <a:pt x="58481" y="161839"/>
                    </a:lnTo>
                    <a:lnTo>
                      <a:pt x="57448" y="147340"/>
                    </a:lnTo>
                    <a:lnTo>
                      <a:pt x="9105" y="150671"/>
                    </a:lnTo>
                    <a:lnTo>
                      <a:pt x="0" y="19473"/>
                    </a:lnTo>
                    <a:lnTo>
                      <a:pt x="48343" y="16142"/>
                    </a:lnTo>
                    <a:lnTo>
                      <a:pt x="47310" y="1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29"/>
              <p:cNvSpPr/>
              <p:nvPr/>
            </p:nvSpPr>
            <p:spPr>
              <a:xfrm>
                <a:off x="2781676" y="797182"/>
                <a:ext cx="310567" cy="116014"/>
              </a:xfrm>
              <a:custGeom>
                <a:avLst/>
                <a:gdLst/>
                <a:ahLst/>
                <a:cxnLst/>
                <a:rect l="l" t="t" r="r" b="b"/>
                <a:pathLst>
                  <a:path w="310567" h="116014" extrusionOk="0">
                    <a:moveTo>
                      <a:pt x="302776" y="0"/>
                    </a:moveTo>
                    <a:lnTo>
                      <a:pt x="310567" y="113414"/>
                    </a:lnTo>
                    <a:cubicBezTo>
                      <a:pt x="139678" y="125192"/>
                      <a:pt x="2065" y="93143"/>
                      <a:pt x="2065" y="93143"/>
                    </a:cubicBezTo>
                    <a:lnTo>
                      <a:pt x="0" y="62408"/>
                    </a:lnTo>
                    <a:cubicBezTo>
                      <a:pt x="0" y="62408"/>
                      <a:pt x="131981" y="11731"/>
                      <a:pt x="30277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29"/>
              <p:cNvSpPr/>
              <p:nvPr/>
            </p:nvSpPr>
            <p:spPr>
              <a:xfrm>
                <a:off x="3082200" y="761896"/>
                <a:ext cx="54303" cy="181030"/>
              </a:xfrm>
              <a:custGeom>
                <a:avLst/>
                <a:gdLst/>
                <a:ahLst/>
                <a:cxnLst/>
                <a:rect l="l" t="t" r="r" b="b"/>
                <a:pathLst>
                  <a:path w="54303" h="181030" extrusionOk="0">
                    <a:moveTo>
                      <a:pt x="41913" y="0"/>
                    </a:moveTo>
                    <a:lnTo>
                      <a:pt x="54304" y="178215"/>
                    </a:lnTo>
                    <a:lnTo>
                      <a:pt x="12344" y="181031"/>
                    </a:lnTo>
                    <a:lnTo>
                      <a:pt x="10044" y="148700"/>
                    </a:lnTo>
                    <a:lnTo>
                      <a:pt x="2253" y="35286"/>
                    </a:lnTo>
                    <a:lnTo>
                      <a:pt x="0" y="2909"/>
                    </a:lnTo>
                    <a:lnTo>
                      <a:pt x="41913"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29"/>
              <p:cNvSpPr/>
              <p:nvPr/>
            </p:nvSpPr>
            <p:spPr>
              <a:xfrm rot="-240851">
                <a:off x="3130340" y="783576"/>
                <a:ext cx="48481" cy="131520"/>
              </a:xfrm>
              <a:custGeom>
                <a:avLst/>
                <a:gdLst/>
                <a:ahLst/>
                <a:cxnLst/>
                <a:rect l="l" t="t" r="r" b="b"/>
                <a:pathLst>
                  <a:path w="48483" h="131526" extrusionOk="0">
                    <a:moveTo>
                      <a:pt x="0" y="0"/>
                    </a:moveTo>
                    <a:lnTo>
                      <a:pt x="48484" y="0"/>
                    </a:lnTo>
                    <a:lnTo>
                      <a:pt x="48484" y="131526"/>
                    </a:lnTo>
                    <a:lnTo>
                      <a:pt x="0" y="131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29"/>
              <p:cNvSpPr/>
              <p:nvPr/>
            </p:nvSpPr>
            <p:spPr>
              <a:xfrm>
                <a:off x="1989136" y="868600"/>
                <a:ext cx="794042" cy="66068"/>
              </a:xfrm>
              <a:custGeom>
                <a:avLst/>
                <a:gdLst/>
                <a:ahLst/>
                <a:cxnLst/>
                <a:rect l="l" t="t" r="r" b="b"/>
                <a:pathLst>
                  <a:path w="794042" h="66068" extrusionOk="0">
                    <a:moveTo>
                      <a:pt x="13940" y="52367"/>
                    </a:moveTo>
                    <a:lnTo>
                      <a:pt x="793151" y="0"/>
                    </a:lnTo>
                    <a:lnTo>
                      <a:pt x="794043" y="12669"/>
                    </a:lnTo>
                    <a:lnTo>
                      <a:pt x="0" y="66068"/>
                    </a:lnTo>
                    <a:lnTo>
                      <a:pt x="13940" y="5236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29"/>
              <p:cNvSpPr/>
              <p:nvPr/>
            </p:nvSpPr>
            <p:spPr>
              <a:xfrm rot="-5632275">
                <a:off x="3774456" y="747312"/>
                <a:ext cx="307215" cy="92043"/>
              </a:xfrm>
              <a:custGeom>
                <a:avLst/>
                <a:gdLst/>
                <a:ahLst/>
                <a:cxnLst/>
                <a:rect l="l" t="t" r="r" b="b"/>
                <a:pathLst>
                  <a:path w="307282" h="92063" extrusionOk="0">
                    <a:moveTo>
                      <a:pt x="0" y="0"/>
                    </a:moveTo>
                    <a:lnTo>
                      <a:pt x="307282" y="0"/>
                    </a:lnTo>
                    <a:lnTo>
                      <a:pt x="307282" y="92064"/>
                    </a:lnTo>
                    <a:lnTo>
                      <a:pt x="0" y="9206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29"/>
              <p:cNvSpPr/>
              <p:nvPr/>
            </p:nvSpPr>
            <p:spPr>
              <a:xfrm>
                <a:off x="4268745" y="463463"/>
                <a:ext cx="125277" cy="603696"/>
              </a:xfrm>
              <a:custGeom>
                <a:avLst/>
                <a:gdLst/>
                <a:ahLst/>
                <a:cxnLst/>
                <a:rect l="l" t="t" r="r" b="b"/>
                <a:pathLst>
                  <a:path w="125277" h="603696" extrusionOk="0">
                    <a:moveTo>
                      <a:pt x="71307" y="47"/>
                    </a:moveTo>
                    <a:lnTo>
                      <a:pt x="80835" y="137157"/>
                    </a:lnTo>
                    <a:cubicBezTo>
                      <a:pt x="80835" y="137157"/>
                      <a:pt x="118477" y="202334"/>
                      <a:pt x="124390" y="296462"/>
                    </a:cubicBezTo>
                    <a:cubicBezTo>
                      <a:pt x="130398" y="390685"/>
                      <a:pt x="103927" y="469892"/>
                      <a:pt x="103927" y="469892"/>
                    </a:cubicBezTo>
                    <a:lnTo>
                      <a:pt x="113220" y="603483"/>
                    </a:lnTo>
                    <a:cubicBezTo>
                      <a:pt x="26109" y="609489"/>
                      <a:pt x="26391" y="487019"/>
                      <a:pt x="26391" y="487019"/>
                    </a:cubicBezTo>
                    <a:lnTo>
                      <a:pt x="26109" y="487113"/>
                    </a:lnTo>
                    <a:lnTo>
                      <a:pt x="1233" y="127163"/>
                    </a:lnTo>
                    <a:lnTo>
                      <a:pt x="1374" y="127163"/>
                    </a:lnTo>
                    <a:cubicBezTo>
                      <a:pt x="1374" y="127163"/>
                      <a:pt x="-15804" y="6006"/>
                      <a:pt x="7130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29"/>
              <p:cNvSpPr/>
              <p:nvPr/>
            </p:nvSpPr>
            <p:spPr>
              <a:xfrm>
                <a:off x="4305139" y="478572"/>
                <a:ext cx="62557" cy="576454"/>
              </a:xfrm>
              <a:custGeom>
                <a:avLst/>
                <a:gdLst/>
                <a:ahLst/>
                <a:cxnLst/>
                <a:rect l="l" t="t" r="r" b="b"/>
                <a:pathLst>
                  <a:path w="62557" h="576454" extrusionOk="0">
                    <a:moveTo>
                      <a:pt x="62558" y="576455"/>
                    </a:moveTo>
                    <a:cubicBezTo>
                      <a:pt x="-8361" y="401665"/>
                      <a:pt x="-16621" y="182814"/>
                      <a:pt x="25855" y="0"/>
                    </a:cubicBezTo>
                    <a:cubicBezTo>
                      <a:pt x="27216" y="24541"/>
                      <a:pt x="26465" y="48707"/>
                      <a:pt x="27122" y="72872"/>
                    </a:cubicBezTo>
                    <a:cubicBezTo>
                      <a:pt x="28108" y="241515"/>
                      <a:pt x="38199" y="409360"/>
                      <a:pt x="62558" y="576455"/>
                    </a:cubicBezTo>
                    <a:lnTo>
                      <a:pt x="62558" y="57645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8" name="Google Shape;908;p29"/>
              <p:cNvGrpSpPr/>
              <p:nvPr/>
            </p:nvGrpSpPr>
            <p:grpSpPr>
              <a:xfrm>
                <a:off x="3303826" y="656465"/>
                <a:ext cx="953386" cy="99770"/>
                <a:chOff x="3303826" y="656465"/>
                <a:chExt cx="953386" cy="99770"/>
              </a:xfrm>
            </p:grpSpPr>
            <p:sp>
              <p:nvSpPr>
                <p:cNvPr id="909" name="Google Shape;909;p29"/>
                <p:cNvSpPr/>
                <p:nvPr/>
              </p:nvSpPr>
              <p:spPr>
                <a:xfrm>
                  <a:off x="3303826" y="675322"/>
                  <a:ext cx="953386" cy="62173"/>
                </a:xfrm>
                <a:custGeom>
                  <a:avLst/>
                  <a:gdLst/>
                  <a:ahLst/>
                  <a:cxnLst/>
                  <a:rect l="l" t="t" r="r" b="b"/>
                  <a:pathLst>
                    <a:path w="953386" h="62173" extrusionOk="0">
                      <a:moveTo>
                        <a:pt x="0" y="62174"/>
                      </a:moveTo>
                      <a:lnTo>
                        <a:pt x="953386" y="0"/>
                      </a:lnTo>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29"/>
                <p:cNvSpPr/>
                <p:nvPr/>
              </p:nvSpPr>
              <p:spPr>
                <a:xfrm>
                  <a:off x="3303826" y="656465"/>
                  <a:ext cx="953386" cy="99770"/>
                </a:xfrm>
                <a:custGeom>
                  <a:avLst/>
                  <a:gdLst/>
                  <a:ahLst/>
                  <a:cxnLst/>
                  <a:rect l="l" t="t" r="r" b="b"/>
                  <a:pathLst>
                    <a:path w="953386" h="99770" extrusionOk="0">
                      <a:moveTo>
                        <a:pt x="0" y="81031"/>
                      </a:moveTo>
                      <a:cubicBezTo>
                        <a:pt x="155495" y="36641"/>
                        <a:pt x="313947" y="18341"/>
                        <a:pt x="473854" y="6798"/>
                      </a:cubicBezTo>
                      <a:cubicBezTo>
                        <a:pt x="633948" y="-2680"/>
                        <a:pt x="793386" y="-5167"/>
                        <a:pt x="953386" y="18857"/>
                      </a:cubicBezTo>
                      <a:cubicBezTo>
                        <a:pt x="797938" y="63435"/>
                        <a:pt x="639486" y="81688"/>
                        <a:pt x="479533" y="93090"/>
                      </a:cubicBezTo>
                      <a:cubicBezTo>
                        <a:pt x="319438" y="102428"/>
                        <a:pt x="160001" y="104868"/>
                        <a:pt x="0" y="81031"/>
                      </a:cubicBezTo>
                      <a:lnTo>
                        <a:pt x="0" y="81031"/>
                      </a:lnTo>
                      <a:close/>
                    </a:path>
                  </a:pathLst>
                </a:custGeom>
                <a:solidFill>
                  <a:srgbClr val="FFE4D7">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47" name="Google Shape;879;p29">
            <a:extLst>
              <a:ext uri="{FF2B5EF4-FFF2-40B4-BE49-F238E27FC236}">
                <a16:creationId xmlns:a16="http://schemas.microsoft.com/office/drawing/2014/main" id="{FB5819AB-6C84-4A20-A507-A806664B7BBC}"/>
              </a:ext>
            </a:extLst>
          </p:cNvPr>
          <p:cNvSpPr txBox="1">
            <a:spLocks/>
          </p:cNvSpPr>
          <p:nvPr/>
        </p:nvSpPr>
        <p:spPr>
          <a:xfrm>
            <a:off x="1262192" y="3715797"/>
            <a:ext cx="568175" cy="54437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Kanit SemiBold"/>
              <a:buNone/>
              <a:defRPr sz="2400" b="1" i="0" u="none" strike="noStrike" cap="none">
                <a:solidFill>
                  <a:schemeClr val="lt2"/>
                </a:solidFill>
                <a:latin typeface="Kanit"/>
                <a:ea typeface="Kanit"/>
                <a:cs typeface="Kanit"/>
                <a:sym typeface="Kanit"/>
              </a:defRPr>
            </a:lvl1pPr>
            <a:lvl2pPr marR="0" lvl="1" algn="ctr" rtl="0">
              <a:lnSpc>
                <a:spcPct val="100000"/>
              </a:lnSpc>
              <a:spcBef>
                <a:spcPts val="0"/>
              </a:spcBef>
              <a:spcAft>
                <a:spcPts val="0"/>
              </a:spcAft>
              <a:buClr>
                <a:schemeClr val="dk1"/>
              </a:buClr>
              <a:buSzPts val="2400"/>
              <a:buFont typeface="Kanit SemiBold"/>
              <a:buNone/>
              <a:defRPr sz="2400" b="0" i="0" u="none" strike="noStrike" cap="none">
                <a:solidFill>
                  <a:schemeClr val="dk1"/>
                </a:solidFill>
                <a:latin typeface="Kanit SemiBold"/>
                <a:ea typeface="Kanit SemiBold"/>
                <a:cs typeface="Kanit SemiBold"/>
                <a:sym typeface="Kanit SemiBold"/>
              </a:defRPr>
            </a:lvl2pPr>
            <a:lvl3pPr marR="0" lvl="2" algn="ctr" rtl="0">
              <a:lnSpc>
                <a:spcPct val="100000"/>
              </a:lnSpc>
              <a:spcBef>
                <a:spcPts val="0"/>
              </a:spcBef>
              <a:spcAft>
                <a:spcPts val="0"/>
              </a:spcAft>
              <a:buClr>
                <a:schemeClr val="dk1"/>
              </a:buClr>
              <a:buSzPts val="2400"/>
              <a:buFont typeface="Kanit SemiBold"/>
              <a:buNone/>
              <a:defRPr sz="2400" b="0" i="0" u="none" strike="noStrike" cap="none">
                <a:solidFill>
                  <a:schemeClr val="dk1"/>
                </a:solidFill>
                <a:latin typeface="Kanit SemiBold"/>
                <a:ea typeface="Kanit SemiBold"/>
                <a:cs typeface="Kanit SemiBold"/>
                <a:sym typeface="Kanit SemiBold"/>
              </a:defRPr>
            </a:lvl3pPr>
            <a:lvl4pPr marR="0" lvl="3" algn="ctr" rtl="0">
              <a:lnSpc>
                <a:spcPct val="100000"/>
              </a:lnSpc>
              <a:spcBef>
                <a:spcPts val="0"/>
              </a:spcBef>
              <a:spcAft>
                <a:spcPts val="0"/>
              </a:spcAft>
              <a:buClr>
                <a:schemeClr val="dk1"/>
              </a:buClr>
              <a:buSzPts val="2400"/>
              <a:buFont typeface="Kanit SemiBold"/>
              <a:buNone/>
              <a:defRPr sz="2400" b="0" i="0" u="none" strike="noStrike" cap="none">
                <a:solidFill>
                  <a:schemeClr val="dk1"/>
                </a:solidFill>
                <a:latin typeface="Kanit SemiBold"/>
                <a:ea typeface="Kanit SemiBold"/>
                <a:cs typeface="Kanit SemiBold"/>
                <a:sym typeface="Kanit SemiBold"/>
              </a:defRPr>
            </a:lvl4pPr>
            <a:lvl5pPr marR="0" lvl="4" algn="ctr" rtl="0">
              <a:lnSpc>
                <a:spcPct val="100000"/>
              </a:lnSpc>
              <a:spcBef>
                <a:spcPts val="0"/>
              </a:spcBef>
              <a:spcAft>
                <a:spcPts val="0"/>
              </a:spcAft>
              <a:buClr>
                <a:schemeClr val="dk1"/>
              </a:buClr>
              <a:buSzPts val="2400"/>
              <a:buFont typeface="Kanit SemiBold"/>
              <a:buNone/>
              <a:defRPr sz="2400" b="0" i="0" u="none" strike="noStrike" cap="none">
                <a:solidFill>
                  <a:schemeClr val="dk1"/>
                </a:solidFill>
                <a:latin typeface="Kanit SemiBold"/>
                <a:ea typeface="Kanit SemiBold"/>
                <a:cs typeface="Kanit SemiBold"/>
                <a:sym typeface="Kanit SemiBold"/>
              </a:defRPr>
            </a:lvl5pPr>
            <a:lvl6pPr marR="0" lvl="5" algn="ctr" rtl="0">
              <a:lnSpc>
                <a:spcPct val="100000"/>
              </a:lnSpc>
              <a:spcBef>
                <a:spcPts val="0"/>
              </a:spcBef>
              <a:spcAft>
                <a:spcPts val="0"/>
              </a:spcAft>
              <a:buClr>
                <a:schemeClr val="dk1"/>
              </a:buClr>
              <a:buSzPts val="2400"/>
              <a:buFont typeface="Kanit SemiBold"/>
              <a:buNone/>
              <a:defRPr sz="2400" b="0" i="0" u="none" strike="noStrike" cap="none">
                <a:solidFill>
                  <a:schemeClr val="dk1"/>
                </a:solidFill>
                <a:latin typeface="Kanit SemiBold"/>
                <a:ea typeface="Kanit SemiBold"/>
                <a:cs typeface="Kanit SemiBold"/>
                <a:sym typeface="Kanit SemiBold"/>
              </a:defRPr>
            </a:lvl6pPr>
            <a:lvl7pPr marR="0" lvl="6" algn="ctr" rtl="0">
              <a:lnSpc>
                <a:spcPct val="100000"/>
              </a:lnSpc>
              <a:spcBef>
                <a:spcPts val="0"/>
              </a:spcBef>
              <a:spcAft>
                <a:spcPts val="0"/>
              </a:spcAft>
              <a:buClr>
                <a:schemeClr val="dk1"/>
              </a:buClr>
              <a:buSzPts val="2400"/>
              <a:buFont typeface="Kanit SemiBold"/>
              <a:buNone/>
              <a:defRPr sz="2400" b="0" i="0" u="none" strike="noStrike" cap="none">
                <a:solidFill>
                  <a:schemeClr val="dk1"/>
                </a:solidFill>
                <a:latin typeface="Kanit SemiBold"/>
                <a:ea typeface="Kanit SemiBold"/>
                <a:cs typeface="Kanit SemiBold"/>
                <a:sym typeface="Kanit SemiBold"/>
              </a:defRPr>
            </a:lvl7pPr>
            <a:lvl8pPr marR="0" lvl="7" algn="ctr" rtl="0">
              <a:lnSpc>
                <a:spcPct val="100000"/>
              </a:lnSpc>
              <a:spcBef>
                <a:spcPts val="0"/>
              </a:spcBef>
              <a:spcAft>
                <a:spcPts val="0"/>
              </a:spcAft>
              <a:buClr>
                <a:schemeClr val="dk1"/>
              </a:buClr>
              <a:buSzPts val="2400"/>
              <a:buFont typeface="Kanit SemiBold"/>
              <a:buNone/>
              <a:defRPr sz="2400" b="0" i="0" u="none" strike="noStrike" cap="none">
                <a:solidFill>
                  <a:schemeClr val="dk1"/>
                </a:solidFill>
                <a:latin typeface="Kanit SemiBold"/>
                <a:ea typeface="Kanit SemiBold"/>
                <a:cs typeface="Kanit SemiBold"/>
                <a:sym typeface="Kanit SemiBold"/>
              </a:defRPr>
            </a:lvl8pPr>
            <a:lvl9pPr marR="0" lvl="8" algn="ctr" rtl="0">
              <a:lnSpc>
                <a:spcPct val="100000"/>
              </a:lnSpc>
              <a:spcBef>
                <a:spcPts val="0"/>
              </a:spcBef>
              <a:spcAft>
                <a:spcPts val="0"/>
              </a:spcAft>
              <a:buClr>
                <a:schemeClr val="dk1"/>
              </a:buClr>
              <a:buSzPts val="2400"/>
              <a:buFont typeface="Kanit SemiBold"/>
              <a:buNone/>
              <a:defRPr sz="2400" b="0" i="0" u="none" strike="noStrike" cap="none">
                <a:solidFill>
                  <a:schemeClr val="dk1"/>
                </a:solidFill>
                <a:latin typeface="Kanit SemiBold"/>
                <a:ea typeface="Kanit SemiBold"/>
                <a:cs typeface="Kanit SemiBold"/>
                <a:sym typeface="Kanit SemiBold"/>
              </a:defRPr>
            </a:lvl9pPr>
          </a:lstStyle>
          <a:p>
            <a:r>
              <a:rPr lang="en" dirty="0">
                <a:solidFill>
                  <a:srgbClr val="006400"/>
                </a:solidFill>
              </a:rPr>
              <a:t>05</a:t>
            </a:r>
          </a:p>
        </p:txBody>
      </p:sp>
      <p:sp>
        <p:nvSpPr>
          <p:cNvPr id="48" name="Google Shape;883;p29">
            <a:extLst>
              <a:ext uri="{FF2B5EF4-FFF2-40B4-BE49-F238E27FC236}">
                <a16:creationId xmlns:a16="http://schemas.microsoft.com/office/drawing/2014/main" id="{3502718A-4692-4D84-914E-E751B04A38A2}"/>
              </a:ext>
            </a:extLst>
          </p:cNvPr>
          <p:cNvSpPr txBox="1">
            <a:spLocks/>
          </p:cNvSpPr>
          <p:nvPr/>
        </p:nvSpPr>
        <p:spPr>
          <a:xfrm>
            <a:off x="1858933" y="3561686"/>
            <a:ext cx="6212532" cy="81266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Kanit"/>
              <a:buNone/>
              <a:defRPr sz="2000" b="0" i="0" u="none" strike="noStrike" cap="none">
                <a:solidFill>
                  <a:schemeClr val="dk1"/>
                </a:solidFill>
                <a:latin typeface="Kanit SemiBold"/>
                <a:ea typeface="Kanit SemiBold"/>
                <a:cs typeface="Kanit SemiBold"/>
                <a:sym typeface="Kanit SemiBold"/>
              </a:defRPr>
            </a:lvl1pPr>
            <a:lvl2pPr marL="914400" marR="0" lvl="1" indent="-317500" algn="ctr" rtl="0">
              <a:lnSpc>
                <a:spcPct val="115000"/>
              </a:lnSpc>
              <a:spcBef>
                <a:spcPts val="0"/>
              </a:spcBef>
              <a:spcAft>
                <a:spcPts val="0"/>
              </a:spcAft>
              <a:buClr>
                <a:schemeClr val="dk1"/>
              </a:buClr>
              <a:buSzPts val="1400"/>
              <a:buFont typeface="Kanit"/>
              <a:buNone/>
              <a:defRPr sz="1400" b="1" i="0" u="none" strike="noStrike" cap="none">
                <a:solidFill>
                  <a:schemeClr val="dk1"/>
                </a:solidFill>
                <a:latin typeface="Kanit"/>
                <a:ea typeface="Kanit"/>
                <a:cs typeface="Kanit"/>
                <a:sym typeface="Kanit"/>
              </a:defRPr>
            </a:lvl2pPr>
            <a:lvl3pPr marL="1371600" marR="0" lvl="2" indent="-317500" algn="ctr" rtl="0">
              <a:lnSpc>
                <a:spcPct val="115000"/>
              </a:lnSpc>
              <a:spcBef>
                <a:spcPts val="0"/>
              </a:spcBef>
              <a:spcAft>
                <a:spcPts val="0"/>
              </a:spcAft>
              <a:buClr>
                <a:schemeClr val="dk1"/>
              </a:buClr>
              <a:buSzPts val="1400"/>
              <a:buFont typeface="Kanit"/>
              <a:buNone/>
              <a:defRPr sz="1400" b="1" i="0" u="none" strike="noStrike" cap="none">
                <a:solidFill>
                  <a:schemeClr val="dk1"/>
                </a:solidFill>
                <a:latin typeface="Kanit"/>
                <a:ea typeface="Kanit"/>
                <a:cs typeface="Kanit"/>
                <a:sym typeface="Kanit"/>
              </a:defRPr>
            </a:lvl3pPr>
            <a:lvl4pPr marL="1828800" marR="0" lvl="3" indent="-317500" algn="ctr" rtl="0">
              <a:lnSpc>
                <a:spcPct val="115000"/>
              </a:lnSpc>
              <a:spcBef>
                <a:spcPts val="0"/>
              </a:spcBef>
              <a:spcAft>
                <a:spcPts val="0"/>
              </a:spcAft>
              <a:buClr>
                <a:schemeClr val="dk1"/>
              </a:buClr>
              <a:buSzPts val="1400"/>
              <a:buFont typeface="Kanit"/>
              <a:buNone/>
              <a:defRPr sz="1400" b="1" i="0" u="none" strike="noStrike" cap="none">
                <a:solidFill>
                  <a:schemeClr val="dk1"/>
                </a:solidFill>
                <a:latin typeface="Kanit"/>
                <a:ea typeface="Kanit"/>
                <a:cs typeface="Kanit"/>
                <a:sym typeface="Kanit"/>
              </a:defRPr>
            </a:lvl4pPr>
            <a:lvl5pPr marL="2286000" marR="0" lvl="4" indent="-317500" algn="ctr" rtl="0">
              <a:lnSpc>
                <a:spcPct val="115000"/>
              </a:lnSpc>
              <a:spcBef>
                <a:spcPts val="0"/>
              </a:spcBef>
              <a:spcAft>
                <a:spcPts val="0"/>
              </a:spcAft>
              <a:buClr>
                <a:schemeClr val="dk1"/>
              </a:buClr>
              <a:buSzPts val="1400"/>
              <a:buFont typeface="Kanit"/>
              <a:buNone/>
              <a:defRPr sz="1400" b="1" i="0" u="none" strike="noStrike" cap="none">
                <a:solidFill>
                  <a:schemeClr val="dk1"/>
                </a:solidFill>
                <a:latin typeface="Kanit"/>
                <a:ea typeface="Kanit"/>
                <a:cs typeface="Kanit"/>
                <a:sym typeface="Kanit"/>
              </a:defRPr>
            </a:lvl5pPr>
            <a:lvl6pPr marL="2743200" marR="0" lvl="5" indent="-317500" algn="ctr" rtl="0">
              <a:lnSpc>
                <a:spcPct val="115000"/>
              </a:lnSpc>
              <a:spcBef>
                <a:spcPts val="0"/>
              </a:spcBef>
              <a:spcAft>
                <a:spcPts val="0"/>
              </a:spcAft>
              <a:buClr>
                <a:schemeClr val="dk1"/>
              </a:buClr>
              <a:buSzPts val="1400"/>
              <a:buFont typeface="Kanit"/>
              <a:buNone/>
              <a:defRPr sz="1400" b="1" i="0" u="none" strike="noStrike" cap="none">
                <a:solidFill>
                  <a:schemeClr val="dk1"/>
                </a:solidFill>
                <a:latin typeface="Kanit"/>
                <a:ea typeface="Kanit"/>
                <a:cs typeface="Kanit"/>
                <a:sym typeface="Kanit"/>
              </a:defRPr>
            </a:lvl6pPr>
            <a:lvl7pPr marL="3200400" marR="0" lvl="6" indent="-317500" algn="ctr" rtl="0">
              <a:lnSpc>
                <a:spcPct val="115000"/>
              </a:lnSpc>
              <a:spcBef>
                <a:spcPts val="0"/>
              </a:spcBef>
              <a:spcAft>
                <a:spcPts val="0"/>
              </a:spcAft>
              <a:buClr>
                <a:schemeClr val="dk1"/>
              </a:buClr>
              <a:buSzPts val="1400"/>
              <a:buFont typeface="Kanit"/>
              <a:buNone/>
              <a:defRPr sz="1400" b="1" i="0" u="none" strike="noStrike" cap="none">
                <a:solidFill>
                  <a:schemeClr val="dk1"/>
                </a:solidFill>
                <a:latin typeface="Kanit"/>
                <a:ea typeface="Kanit"/>
                <a:cs typeface="Kanit"/>
                <a:sym typeface="Kanit"/>
              </a:defRPr>
            </a:lvl7pPr>
            <a:lvl8pPr marL="3657600" marR="0" lvl="7" indent="-317500" algn="ctr" rtl="0">
              <a:lnSpc>
                <a:spcPct val="115000"/>
              </a:lnSpc>
              <a:spcBef>
                <a:spcPts val="0"/>
              </a:spcBef>
              <a:spcAft>
                <a:spcPts val="0"/>
              </a:spcAft>
              <a:buClr>
                <a:schemeClr val="dk1"/>
              </a:buClr>
              <a:buSzPts val="1400"/>
              <a:buFont typeface="Kanit"/>
              <a:buNone/>
              <a:defRPr sz="1400" b="1" i="0" u="none" strike="noStrike" cap="none">
                <a:solidFill>
                  <a:schemeClr val="dk1"/>
                </a:solidFill>
                <a:latin typeface="Kanit"/>
                <a:ea typeface="Kanit"/>
                <a:cs typeface="Kanit"/>
                <a:sym typeface="Kanit"/>
              </a:defRPr>
            </a:lvl8pPr>
            <a:lvl9pPr marL="4114800" marR="0" lvl="8" indent="-317500" algn="ctr" rtl="0">
              <a:lnSpc>
                <a:spcPct val="115000"/>
              </a:lnSpc>
              <a:spcBef>
                <a:spcPts val="0"/>
              </a:spcBef>
              <a:spcAft>
                <a:spcPts val="0"/>
              </a:spcAft>
              <a:buClr>
                <a:schemeClr val="dk1"/>
              </a:buClr>
              <a:buSzPts val="1400"/>
              <a:buFont typeface="Kanit"/>
              <a:buNone/>
              <a:defRPr sz="1400" b="1" i="0" u="none" strike="noStrike" cap="none">
                <a:solidFill>
                  <a:schemeClr val="dk1"/>
                </a:solidFill>
                <a:latin typeface="Kanit"/>
                <a:ea typeface="Kanit"/>
                <a:cs typeface="Kanit"/>
                <a:sym typeface="Kanit"/>
              </a:defRPr>
            </a:lvl9pPr>
          </a:lstStyle>
          <a:p>
            <a:pPr marL="0" indent="0"/>
            <a:r>
              <a:rPr lang="en-US" sz="1600" dirty="0"/>
              <a:t>To provide data driven recommendations  to NDLEA, Ministry of Health, UNODC etc. on drug abuse mitigation strategies.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pic>
        <p:nvPicPr>
          <p:cNvPr id="1176" name="Google Shape;1176;p37"/>
          <p:cNvPicPr preferRelativeResize="0">
            <a:picLocks noGrp="1"/>
          </p:cNvPicPr>
          <p:nvPr>
            <p:ph type="pic" idx="2"/>
          </p:nvPr>
        </p:nvPicPr>
        <p:blipFill rotWithShape="1">
          <a:blip r:embed="rId3">
            <a:alphaModFix/>
          </a:blip>
          <a:srcRect t="9053" b="6728"/>
          <a:stretch/>
        </p:blipFill>
        <p:spPr>
          <a:xfrm>
            <a:off x="0" y="0"/>
            <a:ext cx="9153697" cy="5143500"/>
          </a:xfrm>
          <a:prstGeom prst="rect">
            <a:avLst/>
          </a:prstGeom>
        </p:spPr>
      </p:pic>
      <p:grpSp>
        <p:nvGrpSpPr>
          <p:cNvPr id="1177" name="Google Shape;1177;p37"/>
          <p:cNvGrpSpPr/>
          <p:nvPr/>
        </p:nvGrpSpPr>
        <p:grpSpPr>
          <a:xfrm>
            <a:off x="7666463" y="3537274"/>
            <a:ext cx="1244257" cy="1244012"/>
            <a:chOff x="5648688" y="0"/>
            <a:chExt cx="1067390" cy="1067180"/>
          </a:xfrm>
        </p:grpSpPr>
        <p:sp>
          <p:nvSpPr>
            <p:cNvPr id="1178" name="Google Shape;1178;p37"/>
            <p:cNvSpPr/>
            <p:nvPr/>
          </p:nvSpPr>
          <p:spPr>
            <a:xfrm>
              <a:off x="5648688" y="0"/>
              <a:ext cx="1067390" cy="1067180"/>
            </a:xfrm>
            <a:custGeom>
              <a:avLst/>
              <a:gdLst/>
              <a:ahLst/>
              <a:cxnLst/>
              <a:rect l="l" t="t" r="r" b="b"/>
              <a:pathLst>
                <a:path w="1067390" h="1067180" extrusionOk="0">
                  <a:moveTo>
                    <a:pt x="533695" y="1067180"/>
                  </a:moveTo>
                  <a:cubicBezTo>
                    <a:pt x="239414" y="1067180"/>
                    <a:pt x="0" y="827824"/>
                    <a:pt x="0" y="533614"/>
                  </a:cubicBezTo>
                  <a:cubicBezTo>
                    <a:pt x="0" y="239404"/>
                    <a:pt x="239414" y="0"/>
                    <a:pt x="533695" y="0"/>
                  </a:cubicBezTo>
                  <a:cubicBezTo>
                    <a:pt x="827976" y="0"/>
                    <a:pt x="1067391" y="239357"/>
                    <a:pt x="1067391" y="533567"/>
                  </a:cubicBezTo>
                  <a:cubicBezTo>
                    <a:pt x="1067391" y="827777"/>
                    <a:pt x="827976" y="1067133"/>
                    <a:pt x="533695" y="1067133"/>
                  </a:cubicBezTo>
                  <a:close/>
                  <a:moveTo>
                    <a:pt x="533695" y="116136"/>
                  </a:moveTo>
                  <a:cubicBezTo>
                    <a:pt x="303480" y="116136"/>
                    <a:pt x="116164" y="303407"/>
                    <a:pt x="116164" y="533567"/>
                  </a:cubicBezTo>
                  <a:cubicBezTo>
                    <a:pt x="116164" y="763726"/>
                    <a:pt x="303480" y="951045"/>
                    <a:pt x="533695" y="951045"/>
                  </a:cubicBezTo>
                  <a:cubicBezTo>
                    <a:pt x="763910" y="951045"/>
                    <a:pt x="951274" y="763773"/>
                    <a:pt x="951274" y="533567"/>
                  </a:cubicBezTo>
                  <a:cubicBezTo>
                    <a:pt x="951274" y="303360"/>
                    <a:pt x="763957" y="116136"/>
                    <a:pt x="533695" y="11613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37"/>
            <p:cNvSpPr/>
            <p:nvPr/>
          </p:nvSpPr>
          <p:spPr>
            <a:xfrm rot="-2700000">
              <a:off x="5707148" y="474600"/>
              <a:ext cx="950676" cy="116200"/>
            </a:xfrm>
            <a:custGeom>
              <a:avLst/>
              <a:gdLst/>
              <a:ahLst/>
              <a:cxnLst/>
              <a:rect l="l" t="t" r="r" b="b"/>
              <a:pathLst>
                <a:path w="950148" h="116135" extrusionOk="0">
                  <a:moveTo>
                    <a:pt x="0" y="0"/>
                  </a:moveTo>
                  <a:lnTo>
                    <a:pt x="950148" y="0"/>
                  </a:lnTo>
                  <a:lnTo>
                    <a:pt x="950148" y="116136"/>
                  </a:lnTo>
                  <a:lnTo>
                    <a:pt x="0" y="11613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1" name="Google Shape;1181;p37"/>
          <p:cNvGrpSpPr/>
          <p:nvPr/>
        </p:nvGrpSpPr>
        <p:grpSpPr>
          <a:xfrm>
            <a:off x="8019745" y="4004425"/>
            <a:ext cx="330343" cy="514419"/>
            <a:chOff x="5176598" y="6288391"/>
            <a:chExt cx="128010" cy="199333"/>
          </a:xfrm>
        </p:grpSpPr>
        <p:sp>
          <p:nvSpPr>
            <p:cNvPr id="1182" name="Google Shape;1182;p37"/>
            <p:cNvSpPr/>
            <p:nvPr/>
          </p:nvSpPr>
          <p:spPr>
            <a:xfrm>
              <a:off x="5176598" y="6288391"/>
              <a:ext cx="102102" cy="115506"/>
            </a:xfrm>
            <a:custGeom>
              <a:avLst/>
              <a:gdLst/>
              <a:ahLst/>
              <a:cxnLst/>
              <a:rect l="l" t="t" r="r" b="b"/>
              <a:pathLst>
                <a:path w="102102" h="115506" extrusionOk="0">
                  <a:moveTo>
                    <a:pt x="79010" y="25959"/>
                  </a:moveTo>
                  <a:lnTo>
                    <a:pt x="102102" y="84706"/>
                  </a:lnTo>
                  <a:cubicBezTo>
                    <a:pt x="70140" y="123465"/>
                    <a:pt x="25927" y="114643"/>
                    <a:pt x="25927" y="114643"/>
                  </a:cubicBezTo>
                  <a:lnTo>
                    <a:pt x="2835" y="55896"/>
                  </a:lnTo>
                  <a:cubicBezTo>
                    <a:pt x="-5426" y="34921"/>
                    <a:pt x="4994" y="11084"/>
                    <a:pt x="25927" y="2825"/>
                  </a:cubicBezTo>
                  <a:cubicBezTo>
                    <a:pt x="36441" y="-1304"/>
                    <a:pt x="47611" y="-741"/>
                    <a:pt x="57233" y="3435"/>
                  </a:cubicBezTo>
                  <a:cubicBezTo>
                    <a:pt x="66854" y="7611"/>
                    <a:pt x="74880" y="15448"/>
                    <a:pt x="79010" y="259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37"/>
            <p:cNvSpPr/>
            <p:nvPr/>
          </p:nvSpPr>
          <p:spPr>
            <a:xfrm>
              <a:off x="5202526" y="6373051"/>
              <a:ext cx="102082" cy="114673"/>
            </a:xfrm>
            <a:custGeom>
              <a:avLst/>
              <a:gdLst/>
              <a:ahLst/>
              <a:cxnLst/>
              <a:rect l="l" t="t" r="r" b="b"/>
              <a:pathLst>
                <a:path w="102082" h="114673" extrusionOk="0">
                  <a:moveTo>
                    <a:pt x="76175" y="46"/>
                  </a:moveTo>
                  <a:lnTo>
                    <a:pt x="99267" y="58795"/>
                  </a:lnTo>
                  <a:cubicBezTo>
                    <a:pt x="107480" y="79723"/>
                    <a:pt x="97108" y="103607"/>
                    <a:pt x="76128" y="111865"/>
                  </a:cubicBezTo>
                  <a:cubicBezTo>
                    <a:pt x="55195" y="120077"/>
                    <a:pt x="31305" y="109660"/>
                    <a:pt x="23092" y="88685"/>
                  </a:cubicBezTo>
                  <a:lnTo>
                    <a:pt x="0" y="29937"/>
                  </a:lnTo>
                  <a:cubicBezTo>
                    <a:pt x="0" y="29937"/>
                    <a:pt x="44212" y="38758"/>
                    <a:pt x="76175"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7" name="Google Shape;1187;p37"/>
          <p:cNvGrpSpPr/>
          <p:nvPr/>
        </p:nvGrpSpPr>
        <p:grpSpPr>
          <a:xfrm>
            <a:off x="7603379" y="4581493"/>
            <a:ext cx="473323" cy="257551"/>
            <a:chOff x="6746852" y="4668372"/>
            <a:chExt cx="183416" cy="99799"/>
          </a:xfrm>
        </p:grpSpPr>
        <p:grpSp>
          <p:nvGrpSpPr>
            <p:cNvPr id="1188" name="Google Shape;1188;p37"/>
            <p:cNvGrpSpPr/>
            <p:nvPr/>
          </p:nvGrpSpPr>
          <p:grpSpPr>
            <a:xfrm>
              <a:off x="6746852" y="4668372"/>
              <a:ext cx="183416" cy="99799"/>
              <a:chOff x="6746852" y="4668372"/>
              <a:chExt cx="183416" cy="99799"/>
            </a:xfrm>
          </p:grpSpPr>
          <p:sp>
            <p:nvSpPr>
              <p:cNvPr id="1189" name="Google Shape;1189;p37"/>
              <p:cNvSpPr/>
              <p:nvPr/>
            </p:nvSpPr>
            <p:spPr>
              <a:xfrm>
                <a:off x="6746852" y="4668372"/>
                <a:ext cx="175223" cy="75026"/>
              </a:xfrm>
              <a:custGeom>
                <a:avLst/>
                <a:gdLst/>
                <a:ahLst/>
                <a:cxnLst/>
                <a:rect l="l" t="t" r="r" b="b"/>
                <a:pathLst>
                  <a:path w="175223" h="75026" extrusionOk="0">
                    <a:moveTo>
                      <a:pt x="175223" y="39036"/>
                    </a:moveTo>
                    <a:cubicBezTo>
                      <a:pt x="171187" y="34860"/>
                      <a:pt x="165695" y="31904"/>
                      <a:pt x="159218" y="30871"/>
                    </a:cubicBezTo>
                    <a:lnTo>
                      <a:pt x="59435" y="14730"/>
                    </a:lnTo>
                    <a:cubicBezTo>
                      <a:pt x="41178" y="11727"/>
                      <a:pt x="21465" y="24771"/>
                      <a:pt x="15598" y="43588"/>
                    </a:cubicBezTo>
                    <a:cubicBezTo>
                      <a:pt x="11796" y="55694"/>
                      <a:pt x="14659" y="67425"/>
                      <a:pt x="22028" y="75026"/>
                    </a:cubicBezTo>
                    <a:lnTo>
                      <a:pt x="8135" y="60715"/>
                    </a:lnTo>
                    <a:cubicBezTo>
                      <a:pt x="720" y="53113"/>
                      <a:pt x="-2096" y="41429"/>
                      <a:pt x="1658" y="29323"/>
                    </a:cubicBezTo>
                    <a:cubicBezTo>
                      <a:pt x="7525" y="10507"/>
                      <a:pt x="27238" y="-2538"/>
                      <a:pt x="45496" y="418"/>
                    </a:cubicBezTo>
                    <a:lnTo>
                      <a:pt x="145326" y="16607"/>
                    </a:lnTo>
                    <a:cubicBezTo>
                      <a:pt x="151803" y="17639"/>
                      <a:pt x="157247" y="20548"/>
                      <a:pt x="161331" y="24724"/>
                    </a:cubicBezTo>
                    <a:lnTo>
                      <a:pt x="175223" y="3903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37"/>
              <p:cNvSpPr/>
              <p:nvPr/>
            </p:nvSpPr>
            <p:spPr>
              <a:xfrm>
                <a:off x="6760780" y="4682637"/>
                <a:ext cx="169488" cy="85534"/>
              </a:xfrm>
              <a:custGeom>
                <a:avLst/>
                <a:gdLst/>
                <a:ahLst/>
                <a:cxnLst/>
                <a:rect l="l" t="t" r="r" b="b"/>
                <a:pathLst>
                  <a:path w="169488" h="85534" extrusionOk="0">
                    <a:moveTo>
                      <a:pt x="145337" y="16606"/>
                    </a:moveTo>
                    <a:cubicBezTo>
                      <a:pt x="163595" y="19563"/>
                      <a:pt x="173686" y="37440"/>
                      <a:pt x="167819" y="56257"/>
                    </a:cubicBezTo>
                    <a:cubicBezTo>
                      <a:pt x="161952" y="75073"/>
                      <a:pt x="142239" y="88071"/>
                      <a:pt x="123981" y="85115"/>
                    </a:cubicBezTo>
                    <a:lnTo>
                      <a:pt x="24151" y="68926"/>
                    </a:lnTo>
                    <a:cubicBezTo>
                      <a:pt x="5894" y="65970"/>
                      <a:pt x="-4197" y="48139"/>
                      <a:pt x="1670" y="29323"/>
                    </a:cubicBezTo>
                    <a:cubicBezTo>
                      <a:pt x="7537" y="10506"/>
                      <a:pt x="27249" y="-2538"/>
                      <a:pt x="45507" y="418"/>
                    </a:cubicBezTo>
                    <a:lnTo>
                      <a:pt x="145337" y="1660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1" name="Google Shape;1191;p37"/>
            <p:cNvGrpSpPr/>
            <p:nvPr/>
          </p:nvGrpSpPr>
          <p:grpSpPr>
            <a:xfrm>
              <a:off x="6840408" y="4698164"/>
              <a:ext cx="18501" cy="57434"/>
              <a:chOff x="6840408" y="4698164"/>
              <a:chExt cx="18501" cy="57434"/>
            </a:xfrm>
          </p:grpSpPr>
          <p:sp>
            <p:nvSpPr>
              <p:cNvPr id="1192" name="Google Shape;1192;p37"/>
              <p:cNvSpPr/>
              <p:nvPr/>
            </p:nvSpPr>
            <p:spPr>
              <a:xfrm>
                <a:off x="6840408" y="4698211"/>
                <a:ext cx="13517" cy="57387"/>
              </a:xfrm>
              <a:custGeom>
                <a:avLst/>
                <a:gdLst/>
                <a:ahLst/>
                <a:cxnLst/>
                <a:rect l="l" t="t" r="r" b="b"/>
                <a:pathLst>
                  <a:path w="13517" h="57387" extrusionOk="0">
                    <a:moveTo>
                      <a:pt x="13517" y="0"/>
                    </a:moveTo>
                    <a:cubicBezTo>
                      <a:pt x="13517" y="0"/>
                      <a:pt x="13658" y="35240"/>
                      <a:pt x="0" y="57387"/>
                    </a:cubicBezTo>
                  </a:path>
                </a:pathLst>
              </a:custGeom>
              <a:solidFill>
                <a:srgbClr val="E175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37"/>
              <p:cNvSpPr/>
              <p:nvPr/>
            </p:nvSpPr>
            <p:spPr>
              <a:xfrm>
                <a:off x="6840408" y="4698164"/>
                <a:ext cx="18501" cy="57434"/>
              </a:xfrm>
              <a:custGeom>
                <a:avLst/>
                <a:gdLst/>
                <a:ahLst/>
                <a:cxnLst/>
                <a:rect l="l" t="t" r="r" b="b"/>
                <a:pathLst>
                  <a:path w="18501" h="57434" extrusionOk="0">
                    <a:moveTo>
                      <a:pt x="13517" y="47"/>
                    </a:moveTo>
                    <a:cubicBezTo>
                      <a:pt x="21262" y="14499"/>
                      <a:pt x="19478" y="31955"/>
                      <a:pt x="11640" y="45844"/>
                    </a:cubicBezTo>
                    <a:cubicBezTo>
                      <a:pt x="8824" y="50396"/>
                      <a:pt x="5116" y="54713"/>
                      <a:pt x="0" y="57434"/>
                    </a:cubicBezTo>
                    <a:cubicBezTo>
                      <a:pt x="0" y="51616"/>
                      <a:pt x="375" y="46830"/>
                      <a:pt x="938" y="42044"/>
                    </a:cubicBezTo>
                    <a:cubicBezTo>
                      <a:pt x="2816" y="27169"/>
                      <a:pt x="5632" y="13326"/>
                      <a:pt x="13517" y="0"/>
                    </a:cubicBezTo>
                    <a:lnTo>
                      <a:pt x="1351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194" name="Google Shape;1194;p37"/>
          <p:cNvSpPr/>
          <p:nvPr/>
        </p:nvSpPr>
        <p:spPr>
          <a:xfrm>
            <a:off x="8540146" y="4066640"/>
            <a:ext cx="140300" cy="140267"/>
          </a:xfrm>
          <a:custGeom>
            <a:avLst/>
            <a:gdLst/>
            <a:ahLst/>
            <a:cxnLst/>
            <a:rect l="l" t="t" r="r" b="b"/>
            <a:pathLst>
              <a:path w="54380" h="54367" extrusionOk="0">
                <a:moveTo>
                  <a:pt x="41528" y="4074"/>
                </a:moveTo>
                <a:cubicBezTo>
                  <a:pt x="54295" y="12004"/>
                  <a:pt x="58190" y="28755"/>
                  <a:pt x="50305" y="41519"/>
                </a:cubicBezTo>
                <a:cubicBezTo>
                  <a:pt x="42420" y="54282"/>
                  <a:pt x="25617" y="58176"/>
                  <a:pt x="12851" y="50294"/>
                </a:cubicBezTo>
                <a:cubicBezTo>
                  <a:pt x="85" y="42363"/>
                  <a:pt x="-3810" y="25612"/>
                  <a:pt x="4075" y="12848"/>
                </a:cubicBezTo>
                <a:cubicBezTo>
                  <a:pt x="12007" y="85"/>
                  <a:pt x="28762" y="-3809"/>
                  <a:pt x="41528" y="40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 name="Rectangle 1">
            <a:extLst>
              <a:ext uri="{FF2B5EF4-FFF2-40B4-BE49-F238E27FC236}">
                <a16:creationId xmlns:a16="http://schemas.microsoft.com/office/drawing/2014/main" id="{090F542B-218E-4198-83B5-C6F86FFAA79B}"/>
              </a:ext>
            </a:extLst>
          </p:cNvPr>
          <p:cNvSpPr/>
          <p:nvPr/>
        </p:nvSpPr>
        <p:spPr>
          <a:xfrm>
            <a:off x="0" y="362214"/>
            <a:ext cx="9153696" cy="4296356"/>
          </a:xfrm>
          <a:prstGeom prst="rect">
            <a:avLst/>
          </a:prstGeom>
          <a:solidFill>
            <a:srgbClr val="006400">
              <a:alpha val="74902"/>
            </a:srgbClr>
          </a:solidFill>
          <a:ln>
            <a:solidFill>
              <a:srgbClr val="006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E0BBC9FB-D66D-452D-8B09-EF076AE75464}"/>
              </a:ext>
            </a:extLst>
          </p:cNvPr>
          <p:cNvSpPr txBox="1"/>
          <p:nvPr/>
        </p:nvSpPr>
        <p:spPr>
          <a:xfrm>
            <a:off x="2137213" y="484930"/>
            <a:ext cx="5351721" cy="430887"/>
          </a:xfrm>
          <a:prstGeom prst="rect">
            <a:avLst/>
          </a:prstGeom>
          <a:noFill/>
        </p:spPr>
        <p:txBody>
          <a:bodyPr wrap="square" rtlCol="0">
            <a:spAutoFit/>
          </a:bodyPr>
          <a:lstStyle/>
          <a:p>
            <a:r>
              <a:rPr lang="en-US" sz="2200" b="1" dirty="0">
                <a:solidFill>
                  <a:schemeClr val="bg2"/>
                </a:solidFill>
                <a:latin typeface="Bahnschrift SemiBold" panose="020B0502040204020203" pitchFamily="34" charset="0"/>
                <a:cs typeface="Archivo SemiBold" panose="020B0604020202020204" charset="0"/>
              </a:rPr>
              <a:t>DATA ANALYSIS PROCESS AND TOOLS</a:t>
            </a:r>
            <a:endParaRPr lang="en-GB" sz="2200" b="1" dirty="0">
              <a:solidFill>
                <a:schemeClr val="bg2"/>
              </a:solidFill>
              <a:latin typeface="Bahnschrift SemiBold" panose="020B0502040204020203" pitchFamily="34" charset="0"/>
              <a:cs typeface="Archivo SemiBold" panose="020B0604020202020204" charset="0"/>
            </a:endParaRPr>
          </a:p>
        </p:txBody>
      </p:sp>
      <p:grpSp>
        <p:nvGrpSpPr>
          <p:cNvPr id="23" name="Group 22">
            <a:extLst>
              <a:ext uri="{FF2B5EF4-FFF2-40B4-BE49-F238E27FC236}">
                <a16:creationId xmlns:a16="http://schemas.microsoft.com/office/drawing/2014/main" id="{961DC208-765E-4B93-81F5-D0EEEE67AF78}"/>
              </a:ext>
            </a:extLst>
          </p:cNvPr>
          <p:cNvGrpSpPr/>
          <p:nvPr/>
        </p:nvGrpSpPr>
        <p:grpSpPr>
          <a:xfrm>
            <a:off x="0" y="1190769"/>
            <a:ext cx="9153697" cy="2797418"/>
            <a:chOff x="0" y="1190769"/>
            <a:chExt cx="9153697" cy="2797418"/>
          </a:xfrm>
        </p:grpSpPr>
        <p:grpSp>
          <p:nvGrpSpPr>
            <p:cNvPr id="1184" name="Google Shape;1184;p37"/>
            <p:cNvGrpSpPr/>
            <p:nvPr/>
          </p:nvGrpSpPr>
          <p:grpSpPr>
            <a:xfrm rot="-2993399">
              <a:off x="8571892" y="3516313"/>
              <a:ext cx="306178" cy="451290"/>
              <a:chOff x="6760481" y="4845696"/>
              <a:chExt cx="118644" cy="174875"/>
            </a:xfrm>
          </p:grpSpPr>
          <p:sp>
            <p:nvSpPr>
              <p:cNvPr id="1185" name="Google Shape;1185;p37"/>
              <p:cNvSpPr/>
              <p:nvPr/>
            </p:nvSpPr>
            <p:spPr>
              <a:xfrm>
                <a:off x="6760481" y="4845696"/>
                <a:ext cx="92458" cy="102701"/>
              </a:xfrm>
              <a:custGeom>
                <a:avLst/>
                <a:gdLst/>
                <a:ahLst/>
                <a:cxnLst/>
                <a:rect l="l" t="t" r="r" b="b"/>
                <a:pathLst>
                  <a:path w="92458" h="102701" extrusionOk="0">
                    <a:moveTo>
                      <a:pt x="69461" y="21440"/>
                    </a:moveTo>
                    <a:lnTo>
                      <a:pt x="92459" y="72539"/>
                    </a:lnTo>
                    <a:cubicBezTo>
                      <a:pt x="65753" y="108248"/>
                      <a:pt x="26187" y="102336"/>
                      <a:pt x="26187" y="102336"/>
                    </a:cubicBezTo>
                    <a:lnTo>
                      <a:pt x="3189" y="51236"/>
                    </a:lnTo>
                    <a:cubicBezTo>
                      <a:pt x="-5025" y="32983"/>
                      <a:pt x="3189" y="11398"/>
                      <a:pt x="21399" y="3186"/>
                    </a:cubicBezTo>
                    <a:cubicBezTo>
                      <a:pt x="30552" y="-943"/>
                      <a:pt x="40502" y="-896"/>
                      <a:pt x="49184" y="2388"/>
                    </a:cubicBezTo>
                    <a:cubicBezTo>
                      <a:pt x="57915" y="5673"/>
                      <a:pt x="65330" y="12290"/>
                      <a:pt x="69461" y="2144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37"/>
              <p:cNvSpPr/>
              <p:nvPr/>
            </p:nvSpPr>
            <p:spPr>
              <a:xfrm>
                <a:off x="6786668" y="4918235"/>
                <a:ext cx="92457" cy="102336"/>
              </a:xfrm>
              <a:custGeom>
                <a:avLst/>
                <a:gdLst/>
                <a:ahLst/>
                <a:cxnLst/>
                <a:rect l="l" t="t" r="r" b="b"/>
                <a:pathLst>
                  <a:path w="92457" h="102336" extrusionOk="0">
                    <a:moveTo>
                      <a:pt x="66272" y="0"/>
                    </a:moveTo>
                    <a:lnTo>
                      <a:pt x="89270" y="51100"/>
                    </a:lnTo>
                    <a:cubicBezTo>
                      <a:pt x="97483" y="69306"/>
                      <a:pt x="89270" y="90938"/>
                      <a:pt x="71013" y="99149"/>
                    </a:cubicBezTo>
                    <a:cubicBezTo>
                      <a:pt x="52802" y="107361"/>
                      <a:pt x="31165" y="99149"/>
                      <a:pt x="22998" y="80896"/>
                    </a:cubicBezTo>
                    <a:lnTo>
                      <a:pt x="0" y="29796"/>
                    </a:lnTo>
                    <a:cubicBezTo>
                      <a:pt x="0" y="29796"/>
                      <a:pt x="39566" y="35709"/>
                      <a:pt x="6627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5" name="Google Shape;1195;p37"/>
            <p:cNvGrpSpPr/>
            <p:nvPr/>
          </p:nvGrpSpPr>
          <p:grpSpPr>
            <a:xfrm>
              <a:off x="7576335" y="3380666"/>
              <a:ext cx="241874" cy="241817"/>
              <a:chOff x="5265929" y="6035767"/>
              <a:chExt cx="93728" cy="93702"/>
            </a:xfrm>
          </p:grpSpPr>
          <p:sp>
            <p:nvSpPr>
              <p:cNvPr id="1196" name="Google Shape;1196;p37"/>
              <p:cNvSpPr/>
              <p:nvPr/>
            </p:nvSpPr>
            <p:spPr>
              <a:xfrm>
                <a:off x="5265929" y="6035767"/>
                <a:ext cx="83314" cy="83521"/>
              </a:xfrm>
              <a:custGeom>
                <a:avLst/>
                <a:gdLst/>
                <a:ahLst/>
                <a:cxnLst/>
                <a:rect l="l" t="t" r="r" b="b"/>
                <a:pathLst>
                  <a:path w="83314" h="83521" extrusionOk="0">
                    <a:moveTo>
                      <a:pt x="83315" y="18157"/>
                    </a:moveTo>
                    <a:cubicBezTo>
                      <a:pt x="78199" y="13042"/>
                      <a:pt x="71394" y="9570"/>
                      <a:pt x="63368" y="8397"/>
                    </a:cubicBezTo>
                    <a:cubicBezTo>
                      <a:pt x="40745" y="5066"/>
                      <a:pt x="16808" y="21395"/>
                      <a:pt x="9909" y="44857"/>
                    </a:cubicBezTo>
                    <a:cubicBezTo>
                      <a:pt x="5450" y="59919"/>
                      <a:pt x="9158" y="74325"/>
                      <a:pt x="18451" y="83522"/>
                    </a:cubicBezTo>
                    <a:lnTo>
                      <a:pt x="10378" y="75545"/>
                    </a:lnTo>
                    <a:cubicBezTo>
                      <a:pt x="1132" y="66347"/>
                      <a:pt x="-2576" y="51989"/>
                      <a:pt x="1883" y="36927"/>
                    </a:cubicBezTo>
                    <a:cubicBezTo>
                      <a:pt x="8783" y="13465"/>
                      <a:pt x="32719" y="-2865"/>
                      <a:pt x="55342" y="420"/>
                    </a:cubicBezTo>
                    <a:cubicBezTo>
                      <a:pt x="63368" y="1593"/>
                      <a:pt x="70173" y="5113"/>
                      <a:pt x="75289" y="10180"/>
                    </a:cubicBezTo>
                    <a:lnTo>
                      <a:pt x="83315" y="1820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37"/>
              <p:cNvSpPr/>
              <p:nvPr/>
            </p:nvSpPr>
            <p:spPr>
              <a:xfrm>
                <a:off x="5273965" y="6043744"/>
                <a:ext cx="85692" cy="85725"/>
              </a:xfrm>
              <a:custGeom>
                <a:avLst/>
                <a:gdLst/>
                <a:ahLst/>
                <a:cxnLst/>
                <a:rect l="l" t="t" r="r" b="b"/>
                <a:pathLst>
                  <a:path w="85692" h="85725" extrusionOk="0">
                    <a:moveTo>
                      <a:pt x="55331" y="420"/>
                    </a:moveTo>
                    <a:cubicBezTo>
                      <a:pt x="77953" y="3705"/>
                      <a:pt x="90720" y="25384"/>
                      <a:pt x="83820" y="48845"/>
                    </a:cubicBezTo>
                    <a:cubicBezTo>
                      <a:pt x="76921" y="72260"/>
                      <a:pt x="52984" y="88590"/>
                      <a:pt x="30362" y="85305"/>
                    </a:cubicBezTo>
                    <a:cubicBezTo>
                      <a:pt x="7739" y="82020"/>
                      <a:pt x="-5027" y="60342"/>
                      <a:pt x="1872" y="36880"/>
                    </a:cubicBezTo>
                    <a:cubicBezTo>
                      <a:pt x="8772" y="13465"/>
                      <a:pt x="32708" y="-2864"/>
                      <a:pt x="55331" y="4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8" name="Google Shape;1198;p37"/>
            <p:cNvGrpSpPr/>
            <p:nvPr/>
          </p:nvGrpSpPr>
          <p:grpSpPr>
            <a:xfrm>
              <a:off x="8034953" y="3570756"/>
              <a:ext cx="299920" cy="298672"/>
              <a:chOff x="5350529" y="6217395"/>
              <a:chExt cx="116221" cy="115733"/>
            </a:xfrm>
          </p:grpSpPr>
          <p:grpSp>
            <p:nvGrpSpPr>
              <p:cNvPr id="1199" name="Google Shape;1199;p37"/>
              <p:cNvGrpSpPr/>
              <p:nvPr/>
            </p:nvGrpSpPr>
            <p:grpSpPr>
              <a:xfrm>
                <a:off x="5350529" y="6217395"/>
                <a:ext cx="116221" cy="115733"/>
                <a:chOff x="5350529" y="6217395"/>
                <a:chExt cx="116221" cy="115733"/>
              </a:xfrm>
            </p:grpSpPr>
            <p:sp>
              <p:nvSpPr>
                <p:cNvPr id="1200" name="Google Shape;1200;p37"/>
                <p:cNvSpPr/>
                <p:nvPr/>
              </p:nvSpPr>
              <p:spPr>
                <a:xfrm>
                  <a:off x="5350529" y="6228479"/>
                  <a:ext cx="105913" cy="104649"/>
                </a:xfrm>
                <a:custGeom>
                  <a:avLst/>
                  <a:gdLst/>
                  <a:ahLst/>
                  <a:cxnLst/>
                  <a:rect l="l" t="t" r="r" b="b"/>
                  <a:pathLst>
                    <a:path w="105913" h="104649" extrusionOk="0">
                      <a:moveTo>
                        <a:pt x="105914" y="80896"/>
                      </a:moveTo>
                      <a:lnTo>
                        <a:pt x="93617" y="93566"/>
                      </a:lnTo>
                      <a:cubicBezTo>
                        <a:pt x="81742" y="105813"/>
                        <a:pt x="61138" y="108487"/>
                        <a:pt x="40440" y="98680"/>
                      </a:cubicBezTo>
                      <a:cubicBezTo>
                        <a:pt x="12467" y="85400"/>
                        <a:pt x="-5040" y="54197"/>
                        <a:pt x="1296" y="29046"/>
                      </a:cubicBezTo>
                      <a:cubicBezTo>
                        <a:pt x="2986" y="22477"/>
                        <a:pt x="6083" y="16986"/>
                        <a:pt x="10261" y="12669"/>
                      </a:cubicBezTo>
                      <a:lnTo>
                        <a:pt x="22558" y="0"/>
                      </a:lnTo>
                      <a:cubicBezTo>
                        <a:pt x="18380" y="4317"/>
                        <a:pt x="15236" y="9807"/>
                        <a:pt x="13593" y="16376"/>
                      </a:cubicBezTo>
                      <a:cubicBezTo>
                        <a:pt x="7257" y="41527"/>
                        <a:pt x="24717" y="72684"/>
                        <a:pt x="52690" y="86011"/>
                      </a:cubicBezTo>
                      <a:cubicBezTo>
                        <a:pt x="73388" y="95818"/>
                        <a:pt x="93945" y="93143"/>
                        <a:pt x="105867" y="8089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37"/>
                <p:cNvSpPr/>
                <p:nvPr/>
              </p:nvSpPr>
              <p:spPr>
                <a:xfrm>
                  <a:off x="5362873" y="6217395"/>
                  <a:ext cx="103877" cy="103063"/>
                </a:xfrm>
                <a:custGeom>
                  <a:avLst/>
                  <a:gdLst/>
                  <a:ahLst/>
                  <a:cxnLst/>
                  <a:rect l="l" t="t" r="r" b="b"/>
                  <a:pathLst>
                    <a:path w="103877" h="103063" extrusionOk="0">
                      <a:moveTo>
                        <a:pt x="63438" y="5969"/>
                      </a:moveTo>
                      <a:cubicBezTo>
                        <a:pt x="91411" y="19249"/>
                        <a:pt x="108918" y="50406"/>
                        <a:pt x="102581" y="75604"/>
                      </a:cubicBezTo>
                      <a:cubicBezTo>
                        <a:pt x="96245" y="100755"/>
                        <a:pt x="68413" y="110374"/>
                        <a:pt x="40440" y="97094"/>
                      </a:cubicBezTo>
                      <a:cubicBezTo>
                        <a:pt x="12466" y="83815"/>
                        <a:pt x="-5040" y="52658"/>
                        <a:pt x="1296" y="27460"/>
                      </a:cubicBezTo>
                      <a:cubicBezTo>
                        <a:pt x="7632" y="2309"/>
                        <a:pt x="35465" y="-7310"/>
                        <a:pt x="63438" y="59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02" name="Google Shape;1202;p37"/>
              <p:cNvSpPr/>
              <p:nvPr/>
            </p:nvSpPr>
            <p:spPr>
              <a:xfrm>
                <a:off x="5378672" y="6236597"/>
                <a:ext cx="71387" cy="61329"/>
              </a:xfrm>
              <a:custGeom>
                <a:avLst/>
                <a:gdLst/>
                <a:ahLst/>
                <a:cxnLst/>
                <a:rect l="l" t="t" r="r" b="b"/>
                <a:pathLst>
                  <a:path w="71387" h="61329" extrusionOk="0">
                    <a:moveTo>
                      <a:pt x="0" y="0"/>
                    </a:moveTo>
                    <a:cubicBezTo>
                      <a:pt x="31259" y="8165"/>
                      <a:pt x="58668" y="31579"/>
                      <a:pt x="71388" y="61329"/>
                    </a:cubicBezTo>
                    <a:cubicBezTo>
                      <a:pt x="44119" y="44765"/>
                      <a:pt x="20510" y="24401"/>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03" name="Google Shape;1203;p37"/>
            <p:cNvSpPr/>
            <p:nvPr/>
          </p:nvSpPr>
          <p:spPr>
            <a:xfrm>
              <a:off x="7429559" y="3869427"/>
              <a:ext cx="118750" cy="118760"/>
            </a:xfrm>
            <a:custGeom>
              <a:avLst/>
              <a:gdLst/>
              <a:ahLst/>
              <a:cxnLst/>
              <a:rect l="l" t="t" r="r" b="b"/>
              <a:pathLst>
                <a:path w="46027" h="46031" extrusionOk="0">
                  <a:moveTo>
                    <a:pt x="45261" y="17096"/>
                  </a:moveTo>
                  <a:cubicBezTo>
                    <a:pt x="48499" y="29390"/>
                    <a:pt x="41177" y="41965"/>
                    <a:pt x="28927" y="45250"/>
                  </a:cubicBezTo>
                  <a:cubicBezTo>
                    <a:pt x="16677" y="48534"/>
                    <a:pt x="4052" y="41167"/>
                    <a:pt x="767" y="28921"/>
                  </a:cubicBezTo>
                  <a:cubicBezTo>
                    <a:pt x="-2472" y="16627"/>
                    <a:pt x="4850" y="4051"/>
                    <a:pt x="17100" y="766"/>
                  </a:cubicBezTo>
                  <a:cubicBezTo>
                    <a:pt x="29397" y="-2472"/>
                    <a:pt x="41975" y="4849"/>
                    <a:pt x="45261" y="170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Rectangle 9">
              <a:extLst>
                <a:ext uri="{FF2B5EF4-FFF2-40B4-BE49-F238E27FC236}">
                  <a16:creationId xmlns:a16="http://schemas.microsoft.com/office/drawing/2014/main" id="{029FB1B1-22DD-44D2-B8DB-A75BE0164C50}"/>
                </a:ext>
              </a:extLst>
            </p:cNvPr>
            <p:cNvSpPr/>
            <p:nvPr/>
          </p:nvSpPr>
          <p:spPr>
            <a:xfrm>
              <a:off x="0" y="1190769"/>
              <a:ext cx="9153696" cy="2749724"/>
            </a:xfrm>
            <a:prstGeom prst="rect">
              <a:avLst/>
            </a:prstGeom>
            <a:solidFill>
              <a:schemeClr val="bg2"/>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6A245912-31E5-4E05-8275-B62964460A76}"/>
                </a:ext>
              </a:extLst>
            </p:cNvPr>
            <p:cNvPicPr>
              <a:picLocks noChangeAspect="1"/>
            </p:cNvPicPr>
            <p:nvPr/>
          </p:nvPicPr>
          <p:blipFill>
            <a:blip r:embed="rId4"/>
            <a:stretch>
              <a:fillRect/>
            </a:stretch>
          </p:blipFill>
          <p:spPr>
            <a:xfrm>
              <a:off x="477278" y="1716196"/>
              <a:ext cx="732365" cy="732365"/>
            </a:xfrm>
            <a:prstGeom prst="rect">
              <a:avLst/>
            </a:prstGeom>
          </p:spPr>
        </p:pic>
        <p:pic>
          <p:nvPicPr>
            <p:cNvPr id="14" name="Picture 13">
              <a:extLst>
                <a:ext uri="{FF2B5EF4-FFF2-40B4-BE49-F238E27FC236}">
                  <a16:creationId xmlns:a16="http://schemas.microsoft.com/office/drawing/2014/main" id="{6EAED85E-FFA3-412E-B95F-6C85F31241A8}"/>
                </a:ext>
              </a:extLst>
            </p:cNvPr>
            <p:cNvPicPr>
              <a:picLocks noChangeAspect="1"/>
            </p:cNvPicPr>
            <p:nvPr/>
          </p:nvPicPr>
          <p:blipFill>
            <a:blip r:embed="rId5"/>
            <a:stretch>
              <a:fillRect/>
            </a:stretch>
          </p:blipFill>
          <p:spPr>
            <a:xfrm>
              <a:off x="5276159" y="1726640"/>
              <a:ext cx="678221" cy="678221"/>
            </a:xfrm>
            <a:prstGeom prst="rect">
              <a:avLst/>
            </a:prstGeom>
          </p:spPr>
        </p:pic>
        <p:pic>
          <p:nvPicPr>
            <p:cNvPr id="16" name="Picture 15">
              <a:extLst>
                <a:ext uri="{FF2B5EF4-FFF2-40B4-BE49-F238E27FC236}">
                  <a16:creationId xmlns:a16="http://schemas.microsoft.com/office/drawing/2014/main" id="{DA6169D5-C707-423E-87AD-13BEDDA2C96A}"/>
                </a:ext>
              </a:extLst>
            </p:cNvPr>
            <p:cNvPicPr>
              <a:picLocks noChangeAspect="1"/>
            </p:cNvPicPr>
            <p:nvPr/>
          </p:nvPicPr>
          <p:blipFill>
            <a:blip r:embed="rId6"/>
            <a:stretch>
              <a:fillRect/>
            </a:stretch>
          </p:blipFill>
          <p:spPr>
            <a:xfrm>
              <a:off x="7479434" y="1621601"/>
              <a:ext cx="758199" cy="758199"/>
            </a:xfrm>
            <a:prstGeom prst="rect">
              <a:avLst/>
            </a:prstGeom>
          </p:spPr>
        </p:pic>
        <p:pic>
          <p:nvPicPr>
            <p:cNvPr id="18" name="Picture 17">
              <a:extLst>
                <a:ext uri="{FF2B5EF4-FFF2-40B4-BE49-F238E27FC236}">
                  <a16:creationId xmlns:a16="http://schemas.microsoft.com/office/drawing/2014/main" id="{1471B22B-5339-4D3A-A669-83DEA0CDEC41}"/>
                </a:ext>
              </a:extLst>
            </p:cNvPr>
            <p:cNvPicPr>
              <a:picLocks noChangeAspect="1"/>
            </p:cNvPicPr>
            <p:nvPr/>
          </p:nvPicPr>
          <p:blipFill>
            <a:blip r:embed="rId7"/>
            <a:stretch>
              <a:fillRect/>
            </a:stretch>
          </p:blipFill>
          <p:spPr>
            <a:xfrm>
              <a:off x="2816467" y="1716195"/>
              <a:ext cx="732365" cy="732365"/>
            </a:xfrm>
            <a:prstGeom prst="rect">
              <a:avLst/>
            </a:prstGeom>
          </p:spPr>
        </p:pic>
        <p:sp>
          <p:nvSpPr>
            <p:cNvPr id="19" name="TextBox 18">
              <a:extLst>
                <a:ext uri="{FF2B5EF4-FFF2-40B4-BE49-F238E27FC236}">
                  <a16:creationId xmlns:a16="http://schemas.microsoft.com/office/drawing/2014/main" id="{D5B1A74F-260B-45A4-9D1F-E00BE0AA66C2}"/>
                </a:ext>
              </a:extLst>
            </p:cNvPr>
            <p:cNvSpPr txBox="1"/>
            <p:nvPr/>
          </p:nvSpPr>
          <p:spPr>
            <a:xfrm>
              <a:off x="0" y="1282232"/>
              <a:ext cx="9153697" cy="307777"/>
            </a:xfrm>
            <a:prstGeom prst="rect">
              <a:avLst/>
            </a:prstGeom>
            <a:noFill/>
          </p:spPr>
          <p:txBody>
            <a:bodyPr wrap="square" rtlCol="0">
              <a:spAutoFit/>
            </a:bodyPr>
            <a:lstStyle/>
            <a:p>
              <a:r>
                <a:rPr lang="en-US" b="1" dirty="0">
                  <a:solidFill>
                    <a:srgbClr val="006400"/>
                  </a:solidFill>
                  <a:latin typeface="Bahnschrift SemiBold" panose="020B0502040204020203" pitchFamily="34" charset="0"/>
                </a:rPr>
                <a:t>   Data collection 	              Data Cleaning		     Data Preprocessing                Data Visualization </a:t>
              </a:r>
              <a:endParaRPr lang="en-GB" b="1" dirty="0">
                <a:solidFill>
                  <a:srgbClr val="006400"/>
                </a:solidFill>
                <a:latin typeface="Bahnschrift SemiBold" panose="020B0502040204020203" pitchFamily="34" charset="0"/>
              </a:endParaRPr>
            </a:p>
          </p:txBody>
        </p:sp>
        <p:sp>
          <p:nvSpPr>
            <p:cNvPr id="49" name="TextBox 48">
              <a:extLst>
                <a:ext uri="{FF2B5EF4-FFF2-40B4-BE49-F238E27FC236}">
                  <a16:creationId xmlns:a16="http://schemas.microsoft.com/office/drawing/2014/main" id="{0B211445-7679-47BE-9AEF-B60F10561B04}"/>
                </a:ext>
              </a:extLst>
            </p:cNvPr>
            <p:cNvSpPr txBox="1"/>
            <p:nvPr/>
          </p:nvSpPr>
          <p:spPr>
            <a:xfrm>
              <a:off x="300214" y="2843142"/>
              <a:ext cx="1204851" cy="840442"/>
            </a:xfrm>
            <a:prstGeom prst="rect">
              <a:avLst/>
            </a:prstGeom>
            <a:noFill/>
          </p:spPr>
          <p:txBody>
            <a:bodyPr wrap="square" rtlCol="0">
              <a:spAutoFit/>
            </a:bodyPr>
            <a:lstStyle/>
            <a:p>
              <a:endParaRPr lang="en-GB" dirty="0"/>
            </a:p>
          </p:txBody>
        </p:sp>
        <p:sp>
          <p:nvSpPr>
            <p:cNvPr id="50" name="TextBox 49">
              <a:extLst>
                <a:ext uri="{FF2B5EF4-FFF2-40B4-BE49-F238E27FC236}">
                  <a16:creationId xmlns:a16="http://schemas.microsoft.com/office/drawing/2014/main" id="{3FA8CC07-B401-4297-A785-9506375CB748}"/>
                </a:ext>
              </a:extLst>
            </p:cNvPr>
            <p:cNvSpPr txBox="1"/>
            <p:nvPr/>
          </p:nvSpPr>
          <p:spPr>
            <a:xfrm>
              <a:off x="22214" y="2944385"/>
              <a:ext cx="1974157" cy="861774"/>
            </a:xfrm>
            <a:prstGeom prst="rect">
              <a:avLst/>
            </a:prstGeom>
            <a:noFill/>
          </p:spPr>
          <p:txBody>
            <a:bodyPr wrap="square" rtlCol="0">
              <a:spAutoFit/>
            </a:bodyPr>
            <a:lstStyle/>
            <a:p>
              <a:pPr algn="ctr"/>
              <a:r>
                <a:rPr lang="en-US" sz="1000" b="1" dirty="0"/>
                <a:t>Sources: </a:t>
              </a:r>
            </a:p>
            <a:p>
              <a:pPr algn="ctr"/>
              <a:r>
                <a:rPr lang="en-US" sz="1000" dirty="0">
                  <a:latin typeface="Cascadia Code SemiBold" panose="020B0609020000020004" pitchFamily="49" charset="0"/>
                  <a:ea typeface="Cascadia Code SemiBold" panose="020B0609020000020004" pitchFamily="49" charset="0"/>
                  <a:cs typeface="Cascadia Code SemiBold" panose="020B0609020000020004" pitchFamily="49" charset="0"/>
                </a:rPr>
                <a:t>United Nations Office on Drugs and Crime (UNODC)</a:t>
              </a:r>
              <a:r>
                <a:rPr lang="en-GB" sz="1000" dirty="0">
                  <a:latin typeface="Cascadia Code SemiBold" panose="020B0609020000020004" pitchFamily="49" charset="0"/>
                  <a:ea typeface="Cascadia Code SemiBold" panose="020B0609020000020004" pitchFamily="49" charset="0"/>
                  <a:cs typeface="Cascadia Code SemiBold" panose="020B0609020000020004" pitchFamily="49" charset="0"/>
                </a:rPr>
                <a:t>, National Bureau of Statistics (NBS)</a:t>
              </a:r>
              <a:endParaRPr lang="en-US" sz="1000" dirty="0">
                <a:latin typeface="Cascadia Code SemiBold" panose="020B0609020000020004" pitchFamily="49" charset="0"/>
                <a:ea typeface="Cascadia Code SemiBold" panose="020B0609020000020004" pitchFamily="49" charset="0"/>
                <a:cs typeface="Cascadia Code SemiBold" panose="020B0609020000020004" pitchFamily="49" charset="0"/>
              </a:endParaRPr>
            </a:p>
          </p:txBody>
        </p:sp>
        <p:sp>
          <p:nvSpPr>
            <p:cNvPr id="51" name="TextBox 50">
              <a:extLst>
                <a:ext uri="{FF2B5EF4-FFF2-40B4-BE49-F238E27FC236}">
                  <a16:creationId xmlns:a16="http://schemas.microsoft.com/office/drawing/2014/main" id="{0886B3CC-326F-4399-8895-0DAC73F21E88}"/>
                </a:ext>
              </a:extLst>
            </p:cNvPr>
            <p:cNvSpPr txBox="1"/>
            <p:nvPr/>
          </p:nvSpPr>
          <p:spPr>
            <a:xfrm>
              <a:off x="2244970" y="3179747"/>
              <a:ext cx="2071017" cy="553998"/>
            </a:xfrm>
            <a:prstGeom prst="rect">
              <a:avLst/>
            </a:prstGeom>
            <a:noFill/>
          </p:spPr>
          <p:txBody>
            <a:bodyPr wrap="square" rtlCol="0">
              <a:spAutoFit/>
            </a:bodyPr>
            <a:lstStyle/>
            <a:p>
              <a:pPr algn="ctr"/>
              <a:r>
                <a:rPr lang="en-US" sz="1000" b="1" dirty="0">
                  <a:latin typeface="Cascadia Code SemiBold" panose="020B0609020000020004" pitchFamily="49" charset="0"/>
                  <a:ea typeface="Cascadia Code SemiBold" panose="020B0609020000020004" pitchFamily="49" charset="0"/>
                  <a:cs typeface="Cascadia Code SemiBold" panose="020B0609020000020004" pitchFamily="49" charset="0"/>
                </a:rPr>
                <a:t>Trimming, Cleaning, Data type Formatting, missing Values</a:t>
              </a:r>
            </a:p>
          </p:txBody>
        </p:sp>
        <p:sp>
          <p:nvSpPr>
            <p:cNvPr id="52" name="TextBox 51">
              <a:extLst>
                <a:ext uri="{FF2B5EF4-FFF2-40B4-BE49-F238E27FC236}">
                  <a16:creationId xmlns:a16="http://schemas.microsoft.com/office/drawing/2014/main" id="{4F6CBEB8-2A89-4BCC-B0D7-D3794305317F}"/>
                </a:ext>
              </a:extLst>
            </p:cNvPr>
            <p:cNvSpPr txBox="1"/>
            <p:nvPr/>
          </p:nvSpPr>
          <p:spPr>
            <a:xfrm>
              <a:off x="4508709" y="3066480"/>
              <a:ext cx="2232331" cy="553998"/>
            </a:xfrm>
            <a:prstGeom prst="rect">
              <a:avLst/>
            </a:prstGeom>
            <a:noFill/>
          </p:spPr>
          <p:txBody>
            <a:bodyPr wrap="square" rtlCol="0">
              <a:spAutoFit/>
            </a:bodyPr>
            <a:lstStyle/>
            <a:p>
              <a:pPr algn="ctr"/>
              <a:r>
                <a:rPr lang="en-US" sz="1000" b="1" dirty="0">
                  <a:latin typeface="Cascadia Code SemiBold" panose="020B0609020000020004" pitchFamily="49" charset="0"/>
                  <a:ea typeface="Cascadia Code SemiBold" panose="020B0609020000020004" pitchFamily="49" charset="0"/>
                  <a:cs typeface="Cascadia Code SemiBold" panose="020B0609020000020004" pitchFamily="49" charset="0"/>
                </a:rPr>
                <a:t>Create New Tables from Multiple sheets and workbook of collected Data</a:t>
              </a:r>
            </a:p>
          </p:txBody>
        </p:sp>
        <p:sp>
          <p:nvSpPr>
            <p:cNvPr id="53" name="TextBox 52">
              <a:extLst>
                <a:ext uri="{FF2B5EF4-FFF2-40B4-BE49-F238E27FC236}">
                  <a16:creationId xmlns:a16="http://schemas.microsoft.com/office/drawing/2014/main" id="{0072AAB5-0412-4830-8C18-397419CCB283}"/>
                </a:ext>
              </a:extLst>
            </p:cNvPr>
            <p:cNvSpPr txBox="1"/>
            <p:nvPr/>
          </p:nvSpPr>
          <p:spPr>
            <a:xfrm>
              <a:off x="6764083" y="3140494"/>
              <a:ext cx="2232331" cy="400110"/>
            </a:xfrm>
            <a:prstGeom prst="rect">
              <a:avLst/>
            </a:prstGeom>
            <a:noFill/>
          </p:spPr>
          <p:txBody>
            <a:bodyPr wrap="square" rtlCol="0">
              <a:spAutoFit/>
            </a:bodyPr>
            <a:lstStyle/>
            <a:p>
              <a:pPr algn="ctr"/>
              <a:r>
                <a:rPr lang="en-US" sz="1000" b="1" dirty="0">
                  <a:latin typeface="Cascadia Code SemiBold" panose="020B0609020000020004" pitchFamily="49" charset="0"/>
                  <a:ea typeface="Cascadia Code SemiBold" panose="020B0609020000020004" pitchFamily="49" charset="0"/>
                  <a:cs typeface="Cascadia Code SemiBold" panose="020B0609020000020004" pitchFamily="49" charset="0"/>
                </a:rPr>
                <a:t>Visualization of Key Insight from Dataset</a:t>
              </a:r>
            </a:p>
          </p:txBody>
        </p:sp>
        <p:sp>
          <p:nvSpPr>
            <p:cNvPr id="21" name="Arrow: Right 20">
              <a:extLst>
                <a:ext uri="{FF2B5EF4-FFF2-40B4-BE49-F238E27FC236}">
                  <a16:creationId xmlns:a16="http://schemas.microsoft.com/office/drawing/2014/main" id="{44D5E38A-D716-49E7-87D1-04778651724B}"/>
                </a:ext>
              </a:extLst>
            </p:cNvPr>
            <p:cNvSpPr/>
            <p:nvPr/>
          </p:nvSpPr>
          <p:spPr>
            <a:xfrm>
              <a:off x="1410579" y="1942210"/>
              <a:ext cx="1204851" cy="156827"/>
            </a:xfrm>
            <a:prstGeom prst="rightArrow">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Arrow: Right 54">
              <a:extLst>
                <a:ext uri="{FF2B5EF4-FFF2-40B4-BE49-F238E27FC236}">
                  <a16:creationId xmlns:a16="http://schemas.microsoft.com/office/drawing/2014/main" id="{6C3B1E56-34D4-477D-841F-FE5C9F194143}"/>
                </a:ext>
              </a:extLst>
            </p:cNvPr>
            <p:cNvSpPr/>
            <p:nvPr/>
          </p:nvSpPr>
          <p:spPr>
            <a:xfrm>
              <a:off x="3810070" y="1936000"/>
              <a:ext cx="1204851" cy="156827"/>
            </a:xfrm>
            <a:prstGeom prst="rightArrow">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Arrow: Right 55">
              <a:extLst>
                <a:ext uri="{FF2B5EF4-FFF2-40B4-BE49-F238E27FC236}">
                  <a16:creationId xmlns:a16="http://schemas.microsoft.com/office/drawing/2014/main" id="{EFA65EDB-AF32-4609-BBD0-BBEECC2913B5}"/>
                </a:ext>
              </a:extLst>
            </p:cNvPr>
            <p:cNvSpPr/>
            <p:nvPr/>
          </p:nvSpPr>
          <p:spPr>
            <a:xfrm>
              <a:off x="6161657" y="1937474"/>
              <a:ext cx="1204851" cy="156827"/>
            </a:xfrm>
            <a:prstGeom prst="rightArrow">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Arrow: Down 21">
              <a:extLst>
                <a:ext uri="{FF2B5EF4-FFF2-40B4-BE49-F238E27FC236}">
                  <a16:creationId xmlns:a16="http://schemas.microsoft.com/office/drawing/2014/main" id="{0B11A748-8626-4005-8DC8-267D5867465A}"/>
                </a:ext>
              </a:extLst>
            </p:cNvPr>
            <p:cNvSpPr/>
            <p:nvPr/>
          </p:nvSpPr>
          <p:spPr>
            <a:xfrm>
              <a:off x="744279" y="2448560"/>
              <a:ext cx="163033" cy="448131"/>
            </a:xfrm>
            <a:prstGeom prst="downArrow">
              <a:avLst/>
            </a:prstGeom>
            <a:solidFill>
              <a:schemeClr val="bg2"/>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Arrow: Down 57">
              <a:extLst>
                <a:ext uri="{FF2B5EF4-FFF2-40B4-BE49-F238E27FC236}">
                  <a16:creationId xmlns:a16="http://schemas.microsoft.com/office/drawing/2014/main" id="{AAB0BC8B-5312-46E2-B959-A17E9CC7E2D9}"/>
                </a:ext>
              </a:extLst>
            </p:cNvPr>
            <p:cNvSpPr/>
            <p:nvPr/>
          </p:nvSpPr>
          <p:spPr>
            <a:xfrm>
              <a:off x="3067508" y="2522399"/>
              <a:ext cx="163033" cy="448131"/>
            </a:xfrm>
            <a:prstGeom prst="downArrow">
              <a:avLst/>
            </a:prstGeom>
            <a:solidFill>
              <a:schemeClr val="bg2"/>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Arrow: Down 58">
              <a:extLst>
                <a:ext uri="{FF2B5EF4-FFF2-40B4-BE49-F238E27FC236}">
                  <a16:creationId xmlns:a16="http://schemas.microsoft.com/office/drawing/2014/main" id="{6DE4409E-6EF7-478B-AA0C-2F2C3CDB18C1}"/>
                </a:ext>
              </a:extLst>
            </p:cNvPr>
            <p:cNvSpPr/>
            <p:nvPr/>
          </p:nvSpPr>
          <p:spPr>
            <a:xfrm>
              <a:off x="5716803" y="2522399"/>
              <a:ext cx="163033" cy="448131"/>
            </a:xfrm>
            <a:prstGeom prst="downArrow">
              <a:avLst/>
            </a:prstGeom>
            <a:solidFill>
              <a:schemeClr val="bg2"/>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Arrow: Down 59">
              <a:extLst>
                <a:ext uri="{FF2B5EF4-FFF2-40B4-BE49-F238E27FC236}">
                  <a16:creationId xmlns:a16="http://schemas.microsoft.com/office/drawing/2014/main" id="{44B055A7-9D12-4A5D-88AC-0154E419DDB8}"/>
                </a:ext>
              </a:extLst>
            </p:cNvPr>
            <p:cNvSpPr/>
            <p:nvPr/>
          </p:nvSpPr>
          <p:spPr>
            <a:xfrm>
              <a:off x="7776495" y="2448263"/>
              <a:ext cx="163033" cy="448131"/>
            </a:xfrm>
            <a:prstGeom prst="downArrow">
              <a:avLst/>
            </a:prstGeom>
            <a:solidFill>
              <a:schemeClr val="bg2"/>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8200">
            <a:alpha val="30000"/>
          </a:srgbClr>
        </a:solidFill>
        <a:effectLst/>
      </p:bgPr>
    </p:bg>
    <p:spTree>
      <p:nvGrpSpPr>
        <p:cNvPr id="1" name="Shape 1207"/>
        <p:cNvGrpSpPr/>
        <p:nvPr/>
      </p:nvGrpSpPr>
      <p:grpSpPr>
        <a:xfrm>
          <a:off x="0" y="0"/>
          <a:ext cx="0" cy="0"/>
          <a:chOff x="0" y="0"/>
          <a:chExt cx="0" cy="0"/>
        </a:xfrm>
      </p:grpSpPr>
      <p:sp>
        <p:nvSpPr>
          <p:cNvPr id="1208" name="Google Shape;1208;p38"/>
          <p:cNvSpPr txBox="1">
            <a:spLocks noGrp="1"/>
          </p:cNvSpPr>
          <p:nvPr>
            <p:ph type="title"/>
          </p:nvPr>
        </p:nvSpPr>
        <p:spPr>
          <a:xfrm>
            <a:off x="722350" y="213638"/>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rPr>
              <a:t>Drug and Substance Categories</a:t>
            </a:r>
            <a:endParaRPr dirty="0"/>
          </a:p>
        </p:txBody>
      </p:sp>
      <p:sp>
        <p:nvSpPr>
          <p:cNvPr id="1209" name="Google Shape;1209;p38"/>
          <p:cNvSpPr txBox="1">
            <a:spLocks noGrp="1"/>
          </p:cNvSpPr>
          <p:nvPr>
            <p:ph type="subTitle" idx="1"/>
          </p:nvPr>
        </p:nvSpPr>
        <p:spPr>
          <a:xfrm>
            <a:off x="669770" y="2806425"/>
            <a:ext cx="1868327" cy="624166"/>
          </a:xfrm>
          <a:prstGeom prst="rect">
            <a:avLst/>
          </a:prstGeom>
        </p:spPr>
        <p:txBody>
          <a:bodyPr spcFirstLastPara="1" wrap="square" lIns="91425" tIns="91425" rIns="91425" bIns="91425" anchor="b" anchorCtr="0">
            <a:noAutofit/>
          </a:bodyPr>
          <a:lstStyle/>
          <a:p>
            <a:pPr marL="0" indent="0" algn="ctr"/>
            <a:r>
              <a:rPr lang="en-US" sz="1600" b="1" dirty="0">
                <a:solidFill>
                  <a:schemeClr val="tx2"/>
                </a:solidFill>
              </a:rPr>
              <a:t>Pharmaceutical Opioids</a:t>
            </a:r>
            <a:endParaRPr sz="1600" b="1" dirty="0">
              <a:solidFill>
                <a:schemeClr val="tx2"/>
              </a:solidFill>
            </a:endParaRPr>
          </a:p>
        </p:txBody>
      </p:sp>
      <p:sp>
        <p:nvSpPr>
          <p:cNvPr id="1210" name="Google Shape;1210;p38"/>
          <p:cNvSpPr txBox="1">
            <a:spLocks noGrp="1"/>
          </p:cNvSpPr>
          <p:nvPr>
            <p:ph type="subTitle" idx="2"/>
          </p:nvPr>
        </p:nvSpPr>
        <p:spPr>
          <a:xfrm>
            <a:off x="641646" y="3404738"/>
            <a:ext cx="1995228" cy="844500"/>
          </a:xfrm>
          <a:prstGeom prst="rect">
            <a:avLst/>
          </a:prstGeom>
        </p:spPr>
        <p:txBody>
          <a:bodyPr spcFirstLastPara="1" wrap="square" lIns="91425" tIns="91425" rIns="91425" bIns="91425" anchor="t" anchorCtr="0">
            <a:noAutofit/>
          </a:bodyPr>
          <a:lstStyle/>
          <a:p>
            <a:pPr marL="0" indent="0">
              <a:spcAft>
                <a:spcPts val="1200"/>
              </a:spcAft>
            </a:pPr>
            <a:r>
              <a:rPr lang="en-US" sz="1200" b="1" dirty="0"/>
              <a:t>Prescription painkillers (e.g., tramadol, codeine, morphine) with addiction risk.</a:t>
            </a:r>
          </a:p>
          <a:p>
            <a:pPr marL="0" lvl="0" indent="0" algn="l" rtl="0">
              <a:spcBef>
                <a:spcPts val="0"/>
              </a:spcBef>
              <a:spcAft>
                <a:spcPts val="1200"/>
              </a:spcAft>
              <a:buNone/>
            </a:pPr>
            <a:endParaRPr dirty="0"/>
          </a:p>
        </p:txBody>
      </p:sp>
      <p:sp>
        <p:nvSpPr>
          <p:cNvPr id="1211" name="Google Shape;1211;p38"/>
          <p:cNvSpPr txBox="1">
            <a:spLocks noGrp="1"/>
          </p:cNvSpPr>
          <p:nvPr>
            <p:ph type="subTitle" idx="3"/>
          </p:nvPr>
        </p:nvSpPr>
        <p:spPr>
          <a:xfrm>
            <a:off x="3624232" y="3430832"/>
            <a:ext cx="1711899" cy="766200"/>
          </a:xfrm>
          <a:prstGeom prst="rect">
            <a:avLst/>
          </a:prstGeom>
        </p:spPr>
        <p:txBody>
          <a:bodyPr spcFirstLastPara="1" wrap="square" lIns="91425" tIns="91425" rIns="91425" bIns="91425" anchor="b" anchorCtr="0">
            <a:noAutofit/>
          </a:bodyPr>
          <a:lstStyle/>
          <a:p>
            <a:pPr marL="0" indent="0"/>
            <a:r>
              <a:rPr lang="en-US" sz="1800" b="1" dirty="0">
                <a:solidFill>
                  <a:schemeClr val="tx2"/>
                </a:solidFill>
              </a:rPr>
              <a:t>Tranquilizers/Sedatives</a:t>
            </a:r>
          </a:p>
          <a:p>
            <a:pPr marL="0" lvl="0" indent="0" algn="l" rtl="0">
              <a:spcBef>
                <a:spcPts val="0"/>
              </a:spcBef>
              <a:spcAft>
                <a:spcPts val="0"/>
              </a:spcAft>
              <a:buNone/>
            </a:pPr>
            <a:endParaRPr dirty="0"/>
          </a:p>
        </p:txBody>
      </p:sp>
      <p:sp>
        <p:nvSpPr>
          <p:cNvPr id="1212" name="Google Shape;1212;p38"/>
          <p:cNvSpPr txBox="1">
            <a:spLocks noGrp="1"/>
          </p:cNvSpPr>
          <p:nvPr>
            <p:ph type="subTitle" idx="4"/>
          </p:nvPr>
        </p:nvSpPr>
        <p:spPr>
          <a:xfrm>
            <a:off x="3182730" y="3686600"/>
            <a:ext cx="2788234" cy="830997"/>
          </a:xfrm>
          <a:prstGeom prst="rect">
            <a:avLst/>
          </a:prstGeom>
        </p:spPr>
        <p:txBody>
          <a:bodyPr spcFirstLastPara="1" wrap="square" lIns="91425" tIns="91425" rIns="91425" bIns="91425" anchor="t" anchorCtr="0">
            <a:noAutofit/>
          </a:bodyPr>
          <a:lstStyle/>
          <a:p>
            <a:pPr marL="0" indent="0"/>
            <a:r>
              <a:rPr lang="en-US" sz="1200" b="1" dirty="0"/>
              <a:t>Medications that slow brain activity; used for anxiety but misused for calming effects (</a:t>
            </a:r>
            <a:r>
              <a:rPr lang="en-US" sz="1200" b="1" dirty="0" err="1"/>
              <a:t>e.g</a:t>
            </a:r>
            <a:r>
              <a:rPr lang="en-US" sz="1200" b="1" dirty="0"/>
              <a:t>  Diazepam (Valium), Alprazolam (Xanax), Lorazepam (Ativan).</a:t>
            </a:r>
          </a:p>
          <a:p>
            <a:pPr marL="0" lvl="0" indent="0" algn="l" rtl="0">
              <a:spcBef>
                <a:spcPts val="0"/>
              </a:spcBef>
              <a:spcAft>
                <a:spcPts val="0"/>
              </a:spcAft>
              <a:buNone/>
            </a:pPr>
            <a:endParaRPr dirty="0"/>
          </a:p>
        </p:txBody>
      </p:sp>
      <p:sp>
        <p:nvSpPr>
          <p:cNvPr id="1213" name="Google Shape;1213;p38"/>
          <p:cNvSpPr txBox="1">
            <a:spLocks noGrp="1"/>
          </p:cNvSpPr>
          <p:nvPr>
            <p:ph type="subTitle" idx="5"/>
          </p:nvPr>
        </p:nvSpPr>
        <p:spPr>
          <a:xfrm>
            <a:off x="6080749" y="3220152"/>
            <a:ext cx="2340900" cy="766200"/>
          </a:xfrm>
          <a:prstGeom prst="rect">
            <a:avLst/>
          </a:prstGeom>
        </p:spPr>
        <p:txBody>
          <a:bodyPr spcFirstLastPara="1" wrap="square" lIns="91425" tIns="91425" rIns="91425" bIns="91425" anchor="b" anchorCtr="0">
            <a:noAutofit/>
          </a:bodyPr>
          <a:lstStyle/>
          <a:p>
            <a:pPr marL="0" indent="0"/>
            <a:r>
              <a:rPr lang="en-US" sz="1800" b="1" dirty="0">
                <a:solidFill>
                  <a:schemeClr val="tx2"/>
                </a:solidFill>
              </a:rPr>
              <a:t>Amphetamines</a:t>
            </a:r>
          </a:p>
          <a:p>
            <a:pPr marL="0" lvl="0" indent="0" algn="l" rtl="0">
              <a:spcBef>
                <a:spcPts val="0"/>
              </a:spcBef>
              <a:spcAft>
                <a:spcPts val="0"/>
              </a:spcAft>
              <a:buNone/>
            </a:pPr>
            <a:endParaRPr dirty="0"/>
          </a:p>
        </p:txBody>
      </p:sp>
      <p:sp>
        <p:nvSpPr>
          <p:cNvPr id="1214" name="Google Shape;1214;p38"/>
          <p:cNvSpPr txBox="1">
            <a:spLocks noGrp="1"/>
          </p:cNvSpPr>
          <p:nvPr>
            <p:ph type="subTitle" idx="6"/>
          </p:nvPr>
        </p:nvSpPr>
        <p:spPr>
          <a:xfrm>
            <a:off x="6080749" y="3556805"/>
            <a:ext cx="2340900" cy="844500"/>
          </a:xfrm>
          <a:prstGeom prst="rect">
            <a:avLst/>
          </a:prstGeom>
        </p:spPr>
        <p:txBody>
          <a:bodyPr spcFirstLastPara="1" wrap="square" lIns="91425" tIns="91425" rIns="91425" bIns="91425" anchor="t" anchorCtr="0">
            <a:noAutofit/>
          </a:bodyPr>
          <a:lstStyle/>
          <a:p>
            <a:pPr marL="0" indent="0">
              <a:spcAft>
                <a:spcPts val="1200"/>
              </a:spcAft>
            </a:pPr>
            <a:r>
              <a:rPr lang="en-US" sz="1200" b="1" dirty="0"/>
              <a:t>Stimulants that increase alertness and are often misused for energy or focus (</a:t>
            </a:r>
            <a:r>
              <a:rPr lang="en-US" sz="1200" b="1" dirty="0" err="1"/>
              <a:t>e.g</a:t>
            </a:r>
            <a:r>
              <a:rPr lang="en-US" sz="1200" b="1" dirty="0"/>
              <a:t> Speed, Uppers, Benzedrine).</a:t>
            </a:r>
          </a:p>
          <a:p>
            <a:pPr marL="0" lvl="0" indent="0" algn="l" rtl="0">
              <a:spcBef>
                <a:spcPts val="0"/>
              </a:spcBef>
              <a:spcAft>
                <a:spcPts val="1200"/>
              </a:spcAft>
              <a:buNone/>
            </a:pPr>
            <a:endParaRPr dirty="0"/>
          </a:p>
        </p:txBody>
      </p:sp>
      <p:sp>
        <p:nvSpPr>
          <p:cNvPr id="1215" name="Google Shape;1215;p38"/>
          <p:cNvSpPr txBox="1">
            <a:spLocks noGrp="1"/>
          </p:cNvSpPr>
          <p:nvPr>
            <p:ph type="subTitle" idx="7"/>
          </p:nvPr>
        </p:nvSpPr>
        <p:spPr>
          <a:xfrm>
            <a:off x="669770" y="786337"/>
            <a:ext cx="1293709" cy="609325"/>
          </a:xfrm>
          <a:prstGeom prst="rect">
            <a:avLst/>
          </a:prstGeom>
        </p:spPr>
        <p:txBody>
          <a:bodyPr spcFirstLastPara="1" wrap="square" lIns="91425" tIns="91425" rIns="91425" bIns="91425" anchor="b" anchorCtr="0">
            <a:noAutofit/>
          </a:bodyPr>
          <a:lstStyle/>
          <a:p>
            <a:pPr marL="0" indent="0"/>
            <a:r>
              <a:rPr lang="en-GB" dirty="0">
                <a:solidFill>
                  <a:srgbClr val="FF0000"/>
                </a:solidFill>
              </a:rPr>
              <a:t>Cannabis</a:t>
            </a:r>
          </a:p>
        </p:txBody>
      </p:sp>
      <p:sp>
        <p:nvSpPr>
          <p:cNvPr id="1217" name="Google Shape;1217;p38"/>
          <p:cNvSpPr txBox="1">
            <a:spLocks noGrp="1"/>
          </p:cNvSpPr>
          <p:nvPr>
            <p:ph type="subTitle" idx="9"/>
          </p:nvPr>
        </p:nvSpPr>
        <p:spPr>
          <a:xfrm>
            <a:off x="3400000" y="902198"/>
            <a:ext cx="2342400" cy="4462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solidFill>
                  <a:srgbClr val="FF0000"/>
                </a:solidFill>
              </a:rPr>
              <a:t>Opioids</a:t>
            </a:r>
          </a:p>
        </p:txBody>
      </p:sp>
      <p:sp>
        <p:nvSpPr>
          <p:cNvPr id="1219" name="Google Shape;1219;p38"/>
          <p:cNvSpPr txBox="1">
            <a:spLocks noGrp="1"/>
          </p:cNvSpPr>
          <p:nvPr>
            <p:ph type="subTitle" idx="14"/>
          </p:nvPr>
        </p:nvSpPr>
        <p:spPr>
          <a:xfrm>
            <a:off x="6684315" y="902198"/>
            <a:ext cx="1098172" cy="40914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solidFill>
                  <a:srgbClr val="FF0000"/>
                </a:solidFill>
              </a:rPr>
              <a:t>Heroin</a:t>
            </a:r>
          </a:p>
        </p:txBody>
      </p:sp>
      <p:sp>
        <p:nvSpPr>
          <p:cNvPr id="2" name="TextBox 1">
            <a:extLst>
              <a:ext uri="{FF2B5EF4-FFF2-40B4-BE49-F238E27FC236}">
                <a16:creationId xmlns:a16="http://schemas.microsoft.com/office/drawing/2014/main" id="{7EAF9A24-844B-40A0-9D14-2B3575C9B54F}"/>
              </a:ext>
            </a:extLst>
          </p:cNvPr>
          <p:cNvSpPr txBox="1"/>
          <p:nvPr/>
        </p:nvSpPr>
        <p:spPr>
          <a:xfrm>
            <a:off x="33873" y="1380883"/>
            <a:ext cx="2504224" cy="830997"/>
          </a:xfrm>
          <a:prstGeom prst="rect">
            <a:avLst/>
          </a:prstGeom>
          <a:noFill/>
        </p:spPr>
        <p:txBody>
          <a:bodyPr wrap="square" rtlCol="0">
            <a:spAutoFit/>
          </a:bodyPr>
          <a:lstStyle/>
          <a:p>
            <a:pPr algn="ctr">
              <a:defRPr sz="1200"/>
            </a:pPr>
            <a:r>
              <a:rPr lang="en-GB" b="1" dirty="0">
                <a:solidFill>
                  <a:srgbClr val="002060"/>
                </a:solidFill>
              </a:rPr>
              <a:t>A psychoactive plant drug (marijuana) that alters mood and perception (e.g. Marijuana, Weed, Indian Hemp, Igbo).</a:t>
            </a:r>
          </a:p>
        </p:txBody>
      </p:sp>
      <p:sp>
        <p:nvSpPr>
          <p:cNvPr id="5" name="TextBox 4">
            <a:extLst>
              <a:ext uri="{FF2B5EF4-FFF2-40B4-BE49-F238E27FC236}">
                <a16:creationId xmlns:a16="http://schemas.microsoft.com/office/drawing/2014/main" id="{2A43E03F-77A4-41A8-B498-AB361C06C59F}"/>
              </a:ext>
            </a:extLst>
          </p:cNvPr>
          <p:cNvSpPr txBox="1"/>
          <p:nvPr/>
        </p:nvSpPr>
        <p:spPr>
          <a:xfrm>
            <a:off x="2879616" y="1311347"/>
            <a:ext cx="2560471" cy="830997"/>
          </a:xfrm>
          <a:prstGeom prst="rect">
            <a:avLst/>
          </a:prstGeom>
          <a:noFill/>
        </p:spPr>
        <p:txBody>
          <a:bodyPr wrap="square" rtlCol="0">
            <a:spAutoFit/>
          </a:bodyPr>
          <a:lstStyle/>
          <a:p>
            <a:pPr algn="ctr">
              <a:defRPr sz="1200"/>
            </a:pPr>
            <a:r>
              <a:rPr lang="en-US" b="1" dirty="0">
                <a:solidFill>
                  <a:srgbClr val="002060"/>
                </a:solidFill>
              </a:rPr>
              <a:t>Pain-relieving drugs that can cause euphoria and are highly addictive (for example, Morphine, Fentanyl).</a:t>
            </a:r>
            <a:endParaRPr lang="en-GB" b="1" dirty="0">
              <a:solidFill>
                <a:srgbClr val="002060"/>
              </a:solidFill>
            </a:endParaRPr>
          </a:p>
        </p:txBody>
      </p:sp>
      <p:sp>
        <p:nvSpPr>
          <p:cNvPr id="21" name="TextBox 20">
            <a:extLst>
              <a:ext uri="{FF2B5EF4-FFF2-40B4-BE49-F238E27FC236}">
                <a16:creationId xmlns:a16="http://schemas.microsoft.com/office/drawing/2014/main" id="{27C88852-6EB1-4312-BA42-BF5044CE4804}"/>
              </a:ext>
            </a:extLst>
          </p:cNvPr>
          <p:cNvSpPr txBox="1"/>
          <p:nvPr/>
        </p:nvSpPr>
        <p:spPr>
          <a:xfrm>
            <a:off x="5742400" y="1177252"/>
            <a:ext cx="2560471" cy="1015663"/>
          </a:xfrm>
          <a:prstGeom prst="rect">
            <a:avLst/>
          </a:prstGeom>
          <a:noFill/>
        </p:spPr>
        <p:txBody>
          <a:bodyPr wrap="square" rtlCol="0">
            <a:spAutoFit/>
          </a:bodyPr>
          <a:lstStyle/>
          <a:p>
            <a:pPr algn="ctr">
              <a:defRPr sz="1200"/>
            </a:pPr>
            <a:r>
              <a:rPr lang="en-US" b="1" dirty="0">
                <a:solidFill>
                  <a:srgbClr val="002060"/>
                </a:solidFill>
              </a:rPr>
              <a:t>Illegal opioid derived from morphine; highly addictive and fast-acting ( </a:t>
            </a:r>
            <a:r>
              <a:rPr lang="en-US" b="1" dirty="0" err="1">
                <a:solidFill>
                  <a:srgbClr val="002060"/>
                </a:solidFill>
              </a:rPr>
              <a:t>e.g</a:t>
            </a:r>
            <a:r>
              <a:rPr lang="en-US" b="1" dirty="0">
                <a:solidFill>
                  <a:srgbClr val="002060"/>
                </a:solidFill>
              </a:rPr>
              <a:t> Brown sugar, H, Smack (usually injected or snorted).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8200">
            <a:alpha val="30000"/>
          </a:srgbClr>
        </a:solidFill>
        <a:effectLst/>
      </p:bgPr>
    </p:bg>
    <p:spTree>
      <p:nvGrpSpPr>
        <p:cNvPr id="1" name="Shape 1207"/>
        <p:cNvGrpSpPr/>
        <p:nvPr/>
      </p:nvGrpSpPr>
      <p:grpSpPr>
        <a:xfrm>
          <a:off x="0" y="0"/>
          <a:ext cx="0" cy="0"/>
          <a:chOff x="0" y="0"/>
          <a:chExt cx="0" cy="0"/>
        </a:xfrm>
      </p:grpSpPr>
      <p:sp>
        <p:nvSpPr>
          <p:cNvPr id="1208" name="Google Shape;1208;p38"/>
          <p:cNvSpPr txBox="1">
            <a:spLocks noGrp="1"/>
          </p:cNvSpPr>
          <p:nvPr>
            <p:ph type="title"/>
          </p:nvPr>
        </p:nvSpPr>
        <p:spPr>
          <a:xfrm>
            <a:off x="722350" y="213638"/>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rPr>
              <a:t>Drug and Substance Types</a:t>
            </a:r>
            <a:endParaRPr dirty="0"/>
          </a:p>
        </p:txBody>
      </p:sp>
      <p:sp>
        <p:nvSpPr>
          <p:cNvPr id="1209" name="Google Shape;1209;p38"/>
          <p:cNvSpPr txBox="1">
            <a:spLocks noGrp="1"/>
          </p:cNvSpPr>
          <p:nvPr>
            <p:ph type="subTitle" idx="1"/>
          </p:nvPr>
        </p:nvSpPr>
        <p:spPr>
          <a:xfrm>
            <a:off x="605017" y="2837246"/>
            <a:ext cx="2443373" cy="352713"/>
          </a:xfrm>
          <a:prstGeom prst="rect">
            <a:avLst/>
          </a:prstGeom>
        </p:spPr>
        <p:txBody>
          <a:bodyPr spcFirstLastPara="1" wrap="square" lIns="91425" tIns="91425" rIns="91425" bIns="91425" anchor="b" anchorCtr="0">
            <a:noAutofit/>
          </a:bodyPr>
          <a:lstStyle/>
          <a:p>
            <a:pPr marL="0" indent="0"/>
            <a:r>
              <a:rPr lang="en-US" sz="1800" b="1" dirty="0">
                <a:solidFill>
                  <a:schemeClr val="tx2"/>
                </a:solidFill>
              </a:rPr>
              <a:t>Methamphetamine</a:t>
            </a:r>
          </a:p>
        </p:txBody>
      </p:sp>
      <p:sp>
        <p:nvSpPr>
          <p:cNvPr id="1210" name="Google Shape;1210;p38"/>
          <p:cNvSpPr txBox="1">
            <a:spLocks noGrp="1"/>
          </p:cNvSpPr>
          <p:nvPr>
            <p:ph type="subTitle" idx="2"/>
          </p:nvPr>
        </p:nvSpPr>
        <p:spPr>
          <a:xfrm>
            <a:off x="681768" y="3114993"/>
            <a:ext cx="2407205" cy="1379035"/>
          </a:xfrm>
          <a:prstGeom prst="rect">
            <a:avLst/>
          </a:prstGeom>
        </p:spPr>
        <p:txBody>
          <a:bodyPr spcFirstLastPara="1" wrap="square" lIns="91425" tIns="91425" rIns="91425" bIns="91425" anchor="t" anchorCtr="0">
            <a:noAutofit/>
          </a:bodyPr>
          <a:lstStyle/>
          <a:p>
            <a:pPr marL="0" indent="0">
              <a:spcAft>
                <a:spcPts val="1200"/>
              </a:spcAft>
            </a:pPr>
            <a:r>
              <a:rPr lang="en-US" sz="1200" b="1" dirty="0"/>
              <a:t>A highly addictive illegal stimulant, more potent than regular amphetamines </a:t>
            </a:r>
            <a:r>
              <a:rPr lang="en-US" sz="1200" b="1" dirty="0" err="1"/>
              <a:t>e.g</a:t>
            </a:r>
            <a:r>
              <a:rPr lang="en-US" sz="1200" b="1" dirty="0"/>
              <a:t> Crystal Meth, Ice, Glass, </a:t>
            </a:r>
            <a:r>
              <a:rPr lang="en-US" sz="1200" b="1" dirty="0" err="1"/>
              <a:t>Mkpuru</a:t>
            </a:r>
            <a:r>
              <a:rPr lang="en-US" sz="1200" b="1" dirty="0"/>
              <a:t> </a:t>
            </a:r>
            <a:r>
              <a:rPr lang="en-US" sz="1200" b="1" dirty="0" err="1"/>
              <a:t>Mmiri</a:t>
            </a:r>
            <a:r>
              <a:rPr lang="en-US" sz="1200" b="1" dirty="0"/>
              <a:t> (local slang in Nigeria).</a:t>
            </a:r>
          </a:p>
          <a:p>
            <a:pPr marL="0" lvl="0" indent="0" algn="l" rtl="0">
              <a:spcBef>
                <a:spcPts val="0"/>
              </a:spcBef>
              <a:spcAft>
                <a:spcPts val="1200"/>
              </a:spcAft>
              <a:buNone/>
            </a:pPr>
            <a:endParaRPr dirty="0"/>
          </a:p>
        </p:txBody>
      </p:sp>
      <p:sp>
        <p:nvSpPr>
          <p:cNvPr id="1211" name="Google Shape;1211;p38"/>
          <p:cNvSpPr txBox="1">
            <a:spLocks noGrp="1"/>
          </p:cNvSpPr>
          <p:nvPr>
            <p:ph type="subTitle" idx="3"/>
          </p:nvPr>
        </p:nvSpPr>
        <p:spPr>
          <a:xfrm>
            <a:off x="3559407" y="2619402"/>
            <a:ext cx="1844743" cy="434084"/>
          </a:xfrm>
          <a:prstGeom prst="rect">
            <a:avLst/>
          </a:prstGeom>
        </p:spPr>
        <p:txBody>
          <a:bodyPr spcFirstLastPara="1" wrap="square" lIns="91425" tIns="91425" rIns="91425" bIns="91425" anchor="b" anchorCtr="0">
            <a:noAutofit/>
          </a:bodyPr>
          <a:lstStyle/>
          <a:p>
            <a:pPr marL="0" indent="0"/>
            <a:r>
              <a:rPr lang="en-US" sz="1800" b="1" dirty="0">
                <a:solidFill>
                  <a:schemeClr val="tx2"/>
                </a:solidFill>
              </a:rPr>
              <a:t>Hallucinogens</a:t>
            </a:r>
          </a:p>
        </p:txBody>
      </p:sp>
      <p:sp>
        <p:nvSpPr>
          <p:cNvPr id="1212" name="Google Shape;1212;p38"/>
          <p:cNvSpPr txBox="1">
            <a:spLocks noGrp="1"/>
          </p:cNvSpPr>
          <p:nvPr>
            <p:ph type="subTitle" idx="4"/>
          </p:nvPr>
        </p:nvSpPr>
        <p:spPr>
          <a:xfrm>
            <a:off x="3324923" y="2952648"/>
            <a:ext cx="2342400" cy="844500"/>
          </a:xfrm>
          <a:prstGeom prst="rect">
            <a:avLst/>
          </a:prstGeom>
        </p:spPr>
        <p:txBody>
          <a:bodyPr spcFirstLastPara="1" wrap="square" lIns="91425" tIns="91425" rIns="91425" bIns="91425" anchor="t" anchorCtr="0">
            <a:noAutofit/>
          </a:bodyPr>
          <a:lstStyle/>
          <a:p>
            <a:pPr marL="0" indent="0"/>
            <a:r>
              <a:rPr lang="en-US" sz="1200" b="1" dirty="0"/>
              <a:t>Drugs that cause hallucinations and distort perception (e.g., LSD(Acid), Psilocybin (Magic Mushrooms), PCP.</a:t>
            </a:r>
          </a:p>
          <a:p>
            <a:pPr marL="0" lvl="0" indent="0" algn="l" rtl="0">
              <a:spcBef>
                <a:spcPts val="0"/>
              </a:spcBef>
              <a:spcAft>
                <a:spcPts val="0"/>
              </a:spcAft>
              <a:buNone/>
            </a:pPr>
            <a:endParaRPr dirty="0"/>
          </a:p>
        </p:txBody>
      </p:sp>
      <p:sp>
        <p:nvSpPr>
          <p:cNvPr id="1213" name="Google Shape;1213;p38"/>
          <p:cNvSpPr txBox="1">
            <a:spLocks noGrp="1"/>
          </p:cNvSpPr>
          <p:nvPr>
            <p:ph type="subTitle" idx="5"/>
          </p:nvPr>
        </p:nvSpPr>
        <p:spPr>
          <a:xfrm>
            <a:off x="6055027" y="2863265"/>
            <a:ext cx="2340900" cy="383100"/>
          </a:xfrm>
          <a:prstGeom prst="rect">
            <a:avLst/>
          </a:prstGeom>
        </p:spPr>
        <p:txBody>
          <a:bodyPr spcFirstLastPara="1" wrap="square" lIns="91425" tIns="91425" rIns="91425" bIns="91425" anchor="b" anchorCtr="0">
            <a:noAutofit/>
          </a:bodyPr>
          <a:lstStyle/>
          <a:p>
            <a:pPr marL="0" indent="0"/>
            <a:r>
              <a:rPr lang="en-US" sz="1800" b="1" dirty="0">
                <a:solidFill>
                  <a:schemeClr val="tx2"/>
                </a:solidFill>
              </a:rPr>
              <a:t>Solvents/Inhalants</a:t>
            </a:r>
            <a:endParaRPr dirty="0"/>
          </a:p>
        </p:txBody>
      </p:sp>
      <p:sp>
        <p:nvSpPr>
          <p:cNvPr id="1214" name="Google Shape;1214;p38"/>
          <p:cNvSpPr txBox="1">
            <a:spLocks noGrp="1"/>
          </p:cNvSpPr>
          <p:nvPr>
            <p:ph type="subTitle" idx="6"/>
          </p:nvPr>
        </p:nvSpPr>
        <p:spPr>
          <a:xfrm>
            <a:off x="6055027" y="3114993"/>
            <a:ext cx="2340900" cy="1162301"/>
          </a:xfrm>
          <a:prstGeom prst="rect">
            <a:avLst/>
          </a:prstGeom>
        </p:spPr>
        <p:txBody>
          <a:bodyPr spcFirstLastPara="1" wrap="square" lIns="91425" tIns="91425" rIns="91425" bIns="91425" anchor="t" anchorCtr="0">
            <a:noAutofit/>
          </a:bodyPr>
          <a:lstStyle/>
          <a:p>
            <a:pPr marL="0" indent="0">
              <a:spcAft>
                <a:spcPts val="1200"/>
              </a:spcAft>
            </a:pPr>
            <a:r>
              <a:rPr lang="en-US" sz="1200" b="1" dirty="0"/>
              <a:t>Household chemicals inhaled for psychoactive effects, often toxic (e.g., glue, Petrol, Kerosene, Paint Thinners, Correction fluid (e.g., Tippex).</a:t>
            </a:r>
          </a:p>
          <a:p>
            <a:pPr marL="0" lvl="0" indent="0" algn="l" rtl="0">
              <a:spcBef>
                <a:spcPts val="0"/>
              </a:spcBef>
              <a:spcAft>
                <a:spcPts val="1200"/>
              </a:spcAft>
              <a:buNone/>
            </a:pPr>
            <a:endParaRPr dirty="0"/>
          </a:p>
        </p:txBody>
      </p:sp>
      <p:sp>
        <p:nvSpPr>
          <p:cNvPr id="1215" name="Google Shape;1215;p38"/>
          <p:cNvSpPr txBox="1">
            <a:spLocks noGrp="1"/>
          </p:cNvSpPr>
          <p:nvPr>
            <p:ph type="subTitle" idx="7"/>
          </p:nvPr>
        </p:nvSpPr>
        <p:spPr>
          <a:xfrm>
            <a:off x="538716" y="786337"/>
            <a:ext cx="2524534" cy="609325"/>
          </a:xfrm>
          <a:prstGeom prst="rect">
            <a:avLst/>
          </a:prstGeom>
        </p:spPr>
        <p:txBody>
          <a:bodyPr spcFirstLastPara="1" wrap="square" lIns="91425" tIns="91425" rIns="91425" bIns="91425" anchor="b" anchorCtr="0">
            <a:noAutofit/>
          </a:bodyPr>
          <a:lstStyle/>
          <a:p>
            <a:pPr marL="0" indent="0"/>
            <a:r>
              <a:rPr lang="en-GB" dirty="0">
                <a:solidFill>
                  <a:srgbClr val="FF0000"/>
                </a:solidFill>
              </a:rPr>
              <a:t>Cocaine</a:t>
            </a:r>
          </a:p>
        </p:txBody>
      </p:sp>
      <p:sp>
        <p:nvSpPr>
          <p:cNvPr id="1219" name="Google Shape;1219;p38"/>
          <p:cNvSpPr txBox="1">
            <a:spLocks noGrp="1"/>
          </p:cNvSpPr>
          <p:nvPr>
            <p:ph type="subTitle" idx="14"/>
          </p:nvPr>
        </p:nvSpPr>
        <p:spPr>
          <a:xfrm>
            <a:off x="6080749" y="978950"/>
            <a:ext cx="2340900" cy="728167"/>
          </a:xfrm>
          <a:prstGeom prst="rect">
            <a:avLst/>
          </a:prstGeom>
        </p:spPr>
        <p:txBody>
          <a:bodyPr spcFirstLastPara="1" wrap="square" lIns="91425" tIns="91425" rIns="91425" bIns="91425" anchor="b" anchorCtr="0">
            <a:noAutofit/>
          </a:bodyPr>
          <a:lstStyle/>
          <a:p>
            <a:pPr marL="0" indent="0"/>
            <a:r>
              <a:rPr lang="en-US" dirty="0">
                <a:solidFill>
                  <a:schemeClr val="tx2"/>
                </a:solidFill>
              </a:rPr>
              <a:t>Cough Syrups</a:t>
            </a:r>
          </a:p>
          <a:p>
            <a:pPr marL="0" lvl="0" indent="0" algn="l" rtl="0">
              <a:spcBef>
                <a:spcPts val="0"/>
              </a:spcBef>
              <a:spcAft>
                <a:spcPts val="0"/>
              </a:spcAft>
              <a:buNone/>
            </a:pPr>
            <a:endParaRPr lang="en-GB" dirty="0">
              <a:solidFill>
                <a:srgbClr val="FF0000"/>
              </a:solidFill>
            </a:endParaRPr>
          </a:p>
        </p:txBody>
      </p:sp>
      <p:sp>
        <p:nvSpPr>
          <p:cNvPr id="2" name="TextBox 1">
            <a:extLst>
              <a:ext uri="{FF2B5EF4-FFF2-40B4-BE49-F238E27FC236}">
                <a16:creationId xmlns:a16="http://schemas.microsoft.com/office/drawing/2014/main" id="{7EAF9A24-844B-40A0-9D14-2B3575C9B54F}"/>
              </a:ext>
            </a:extLst>
          </p:cNvPr>
          <p:cNvSpPr txBox="1"/>
          <p:nvPr/>
        </p:nvSpPr>
        <p:spPr>
          <a:xfrm>
            <a:off x="-106325" y="1380883"/>
            <a:ext cx="2700670" cy="1015663"/>
          </a:xfrm>
          <a:prstGeom prst="rect">
            <a:avLst/>
          </a:prstGeom>
          <a:noFill/>
        </p:spPr>
        <p:txBody>
          <a:bodyPr wrap="square" rtlCol="0">
            <a:spAutoFit/>
          </a:bodyPr>
          <a:lstStyle/>
          <a:p>
            <a:pPr algn="ctr">
              <a:defRPr sz="1200"/>
            </a:pPr>
            <a:r>
              <a:rPr lang="en-US" b="1" dirty="0">
                <a:solidFill>
                  <a:schemeClr val="tx1"/>
                </a:solidFill>
              </a:rPr>
              <a:t>A powerful stimulant from coca leaves, increasing energy and alertness (</a:t>
            </a:r>
            <a:r>
              <a:rPr lang="en-US" b="1" dirty="0" err="1">
                <a:solidFill>
                  <a:schemeClr val="tx1"/>
                </a:solidFill>
              </a:rPr>
              <a:t>e.g</a:t>
            </a:r>
            <a:r>
              <a:rPr lang="en-US" b="1" dirty="0">
                <a:solidFill>
                  <a:schemeClr val="tx1"/>
                </a:solidFill>
              </a:rPr>
              <a:t> Coke, Crack, Snow (white powder or rock form).</a:t>
            </a:r>
          </a:p>
          <a:p>
            <a:pPr algn="ctr">
              <a:defRPr sz="1200"/>
            </a:pPr>
            <a:endParaRPr lang="en-GB" b="1" dirty="0">
              <a:solidFill>
                <a:srgbClr val="002060"/>
              </a:solidFill>
            </a:endParaRPr>
          </a:p>
        </p:txBody>
      </p:sp>
      <p:sp>
        <p:nvSpPr>
          <p:cNvPr id="5" name="TextBox 4">
            <a:extLst>
              <a:ext uri="{FF2B5EF4-FFF2-40B4-BE49-F238E27FC236}">
                <a16:creationId xmlns:a16="http://schemas.microsoft.com/office/drawing/2014/main" id="{2A43E03F-77A4-41A8-B498-AB361C06C59F}"/>
              </a:ext>
            </a:extLst>
          </p:cNvPr>
          <p:cNvSpPr txBox="1"/>
          <p:nvPr/>
        </p:nvSpPr>
        <p:spPr>
          <a:xfrm>
            <a:off x="2879616" y="1311347"/>
            <a:ext cx="2560471" cy="1015663"/>
          </a:xfrm>
          <a:prstGeom prst="rect">
            <a:avLst/>
          </a:prstGeom>
          <a:noFill/>
        </p:spPr>
        <p:txBody>
          <a:bodyPr wrap="square" rtlCol="0">
            <a:spAutoFit/>
          </a:bodyPr>
          <a:lstStyle/>
          <a:p>
            <a:pPr algn="ctr">
              <a:defRPr sz="1200"/>
            </a:pPr>
            <a:r>
              <a:rPr lang="en-US" b="1" dirty="0">
                <a:solidFill>
                  <a:schemeClr val="tx1"/>
                </a:solidFill>
              </a:rPr>
              <a:t>A synthetic stimulant with hallucinogenic effects; used recreationally </a:t>
            </a:r>
            <a:r>
              <a:rPr lang="en-US" b="1" dirty="0" err="1">
                <a:solidFill>
                  <a:schemeClr val="tx1"/>
                </a:solidFill>
              </a:rPr>
              <a:t>e.g</a:t>
            </a:r>
            <a:r>
              <a:rPr lang="en-US" b="1" dirty="0">
                <a:solidFill>
                  <a:schemeClr val="tx1"/>
                </a:solidFill>
              </a:rPr>
              <a:t> Molly, E, XTC (often used at parties/clubs).</a:t>
            </a:r>
          </a:p>
          <a:p>
            <a:pPr algn="ctr">
              <a:defRPr sz="1200"/>
            </a:pPr>
            <a:endParaRPr lang="en-GB" b="1" dirty="0">
              <a:solidFill>
                <a:srgbClr val="002060"/>
              </a:solidFill>
            </a:endParaRPr>
          </a:p>
        </p:txBody>
      </p:sp>
      <p:sp>
        <p:nvSpPr>
          <p:cNvPr id="21" name="TextBox 20">
            <a:extLst>
              <a:ext uri="{FF2B5EF4-FFF2-40B4-BE49-F238E27FC236}">
                <a16:creationId xmlns:a16="http://schemas.microsoft.com/office/drawing/2014/main" id="{27C88852-6EB1-4312-BA42-BF5044CE4804}"/>
              </a:ext>
            </a:extLst>
          </p:cNvPr>
          <p:cNvSpPr txBox="1"/>
          <p:nvPr/>
        </p:nvSpPr>
        <p:spPr>
          <a:xfrm>
            <a:off x="5440087" y="1273005"/>
            <a:ext cx="2560471" cy="1384995"/>
          </a:xfrm>
          <a:prstGeom prst="rect">
            <a:avLst/>
          </a:prstGeom>
          <a:noFill/>
        </p:spPr>
        <p:txBody>
          <a:bodyPr wrap="square" rtlCol="0">
            <a:spAutoFit/>
          </a:bodyPr>
          <a:lstStyle/>
          <a:p>
            <a:pPr algn="ctr">
              <a:defRPr sz="1200"/>
            </a:pPr>
            <a:r>
              <a:rPr lang="en-US" b="1" dirty="0">
                <a:solidFill>
                  <a:schemeClr val="tx1"/>
                </a:solidFill>
              </a:rPr>
              <a:t>Medications for cough relief that can be abused for sedation or euphoria (</a:t>
            </a:r>
            <a:r>
              <a:rPr lang="en-US" b="1" dirty="0" err="1">
                <a:solidFill>
                  <a:schemeClr val="tx1"/>
                </a:solidFill>
              </a:rPr>
              <a:t>e.g</a:t>
            </a:r>
            <a:r>
              <a:rPr lang="en-US" b="1" dirty="0">
                <a:solidFill>
                  <a:schemeClr val="tx1"/>
                </a:solidFill>
              </a:rPr>
              <a:t> , </a:t>
            </a:r>
            <a:r>
              <a:rPr lang="en-US" b="1" dirty="0" err="1">
                <a:solidFill>
                  <a:schemeClr val="tx1"/>
                </a:solidFill>
              </a:rPr>
              <a:t>Benylin</a:t>
            </a:r>
            <a:r>
              <a:rPr lang="en-US" b="1" dirty="0">
                <a:solidFill>
                  <a:schemeClr val="tx1"/>
                </a:solidFill>
              </a:rPr>
              <a:t> with Codeine, </a:t>
            </a:r>
            <a:r>
              <a:rPr lang="en-US" b="1" dirty="0" err="1">
                <a:solidFill>
                  <a:schemeClr val="tx1"/>
                </a:solidFill>
              </a:rPr>
              <a:t>Emzolyn</a:t>
            </a:r>
            <a:r>
              <a:rPr lang="en-US" b="1" dirty="0">
                <a:solidFill>
                  <a:schemeClr val="tx1"/>
                </a:solidFill>
              </a:rPr>
              <a:t>, </a:t>
            </a:r>
            <a:r>
              <a:rPr lang="en-US" b="1" dirty="0" err="1">
                <a:solidFill>
                  <a:schemeClr val="tx1"/>
                </a:solidFill>
              </a:rPr>
              <a:t>Corex</a:t>
            </a:r>
            <a:r>
              <a:rPr lang="en-US" b="1" dirty="0">
                <a:solidFill>
                  <a:schemeClr val="tx1"/>
                </a:solidFill>
              </a:rPr>
              <a:t>-D, Dextromethorphan syrups (non-codeine).</a:t>
            </a:r>
          </a:p>
          <a:p>
            <a:pPr algn="ctr">
              <a:defRPr sz="1200"/>
            </a:pPr>
            <a:endParaRPr lang="en-US" b="1" dirty="0">
              <a:solidFill>
                <a:srgbClr val="002060"/>
              </a:solidFill>
            </a:endParaRPr>
          </a:p>
        </p:txBody>
      </p:sp>
      <p:sp>
        <p:nvSpPr>
          <p:cNvPr id="4" name="Subtitle 3">
            <a:extLst>
              <a:ext uri="{FF2B5EF4-FFF2-40B4-BE49-F238E27FC236}">
                <a16:creationId xmlns:a16="http://schemas.microsoft.com/office/drawing/2014/main" id="{DF1233B8-3012-7004-F3E2-E6A2A1EE8E05}"/>
              </a:ext>
            </a:extLst>
          </p:cNvPr>
          <p:cNvSpPr>
            <a:spLocks noGrp="1"/>
          </p:cNvSpPr>
          <p:nvPr>
            <p:ph type="subTitle" idx="9"/>
          </p:nvPr>
        </p:nvSpPr>
        <p:spPr>
          <a:xfrm>
            <a:off x="3061750" y="1233570"/>
            <a:ext cx="2342400" cy="473547"/>
          </a:xfrm>
        </p:spPr>
        <p:txBody>
          <a:bodyPr/>
          <a:lstStyle/>
          <a:p>
            <a:r>
              <a:rPr lang="en-US" dirty="0">
                <a:solidFill>
                  <a:schemeClr val="tx2"/>
                </a:solidFill>
              </a:rPr>
              <a:t>Ecstasy (MDMA)</a:t>
            </a:r>
          </a:p>
          <a:p>
            <a:endParaRPr lang="en-NG" dirty="0"/>
          </a:p>
        </p:txBody>
      </p:sp>
    </p:spTree>
    <p:extLst>
      <p:ext uri="{BB962C8B-B14F-4D97-AF65-F5344CB8AC3E}">
        <p14:creationId xmlns:p14="http://schemas.microsoft.com/office/powerpoint/2010/main" val="7453021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Shape 1139"/>
        <p:cNvGrpSpPr/>
        <p:nvPr/>
      </p:nvGrpSpPr>
      <p:grpSpPr>
        <a:xfrm>
          <a:off x="0" y="0"/>
          <a:ext cx="0" cy="0"/>
          <a:chOff x="0" y="0"/>
          <a:chExt cx="0" cy="0"/>
        </a:xfrm>
      </p:grpSpPr>
      <p:pic>
        <p:nvPicPr>
          <p:cNvPr id="3" name="Picture 2">
            <a:extLst>
              <a:ext uri="{FF2B5EF4-FFF2-40B4-BE49-F238E27FC236}">
                <a16:creationId xmlns:a16="http://schemas.microsoft.com/office/drawing/2014/main" id="{83F5CA45-5ABD-4FE7-BB2A-415E0C879039}"/>
              </a:ext>
            </a:extLst>
          </p:cNvPr>
          <p:cNvPicPr>
            <a:picLocks noChangeAspect="1"/>
          </p:cNvPicPr>
          <p:nvPr/>
        </p:nvPicPr>
        <p:blipFill>
          <a:blip r:embed="rId3"/>
          <a:stretch>
            <a:fillRect/>
          </a:stretch>
        </p:blipFill>
        <p:spPr>
          <a:xfrm>
            <a:off x="0" y="0"/>
            <a:ext cx="9144000"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rgbClr val="008200"/>
        </a:solidFill>
        <a:effectLst/>
      </p:bgPr>
    </p:bg>
    <p:spTree>
      <p:nvGrpSpPr>
        <p:cNvPr id="1" name="Shape 1085"/>
        <p:cNvGrpSpPr/>
        <p:nvPr/>
      </p:nvGrpSpPr>
      <p:grpSpPr>
        <a:xfrm>
          <a:off x="0" y="0"/>
          <a:ext cx="0" cy="0"/>
          <a:chOff x="0" y="0"/>
          <a:chExt cx="0" cy="0"/>
        </a:xfrm>
      </p:grpSpPr>
      <p:sp>
        <p:nvSpPr>
          <p:cNvPr id="18" name="Rectangle 17">
            <a:extLst>
              <a:ext uri="{FF2B5EF4-FFF2-40B4-BE49-F238E27FC236}">
                <a16:creationId xmlns:a16="http://schemas.microsoft.com/office/drawing/2014/main" id="{BA1CB309-4F24-4E35-83A2-45E5AFE16053}"/>
              </a:ext>
            </a:extLst>
          </p:cNvPr>
          <p:cNvSpPr/>
          <p:nvPr/>
        </p:nvSpPr>
        <p:spPr>
          <a:xfrm>
            <a:off x="0" y="484822"/>
            <a:ext cx="9144000" cy="4463696"/>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86" name="Google Shape;1086;p34"/>
          <p:cNvSpPr txBox="1">
            <a:spLocks noGrp="1"/>
          </p:cNvSpPr>
          <p:nvPr>
            <p:ph type="title"/>
          </p:nvPr>
        </p:nvSpPr>
        <p:spPr>
          <a:xfrm>
            <a:off x="713768" y="-82695"/>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solidFill>
              </a:rPr>
              <a:t>Key Insights</a:t>
            </a:r>
            <a:endParaRPr dirty="0">
              <a:solidFill>
                <a:schemeClr val="bg2"/>
              </a:solidFill>
            </a:endParaRPr>
          </a:p>
        </p:txBody>
      </p:sp>
      <p:grpSp>
        <p:nvGrpSpPr>
          <p:cNvPr id="34" name="Google Shape;1093;p34">
            <a:extLst>
              <a:ext uri="{FF2B5EF4-FFF2-40B4-BE49-F238E27FC236}">
                <a16:creationId xmlns:a16="http://schemas.microsoft.com/office/drawing/2014/main" id="{7854DC69-7511-4D73-8D41-16FE1B646D6F}"/>
              </a:ext>
            </a:extLst>
          </p:cNvPr>
          <p:cNvGrpSpPr/>
          <p:nvPr/>
        </p:nvGrpSpPr>
        <p:grpSpPr>
          <a:xfrm>
            <a:off x="4426525" y="883171"/>
            <a:ext cx="378508" cy="378166"/>
            <a:chOff x="6334673" y="2759633"/>
            <a:chExt cx="378508" cy="378166"/>
          </a:xfrm>
        </p:grpSpPr>
        <p:sp>
          <p:nvSpPr>
            <p:cNvPr id="35" name="Google Shape;1094;p34">
              <a:extLst>
                <a:ext uri="{FF2B5EF4-FFF2-40B4-BE49-F238E27FC236}">
                  <a16:creationId xmlns:a16="http://schemas.microsoft.com/office/drawing/2014/main" id="{626B74B7-3186-40EC-B661-D53AB914B6A5}"/>
                </a:ext>
              </a:extLst>
            </p:cNvPr>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95;p34">
              <a:extLst>
                <a:ext uri="{FF2B5EF4-FFF2-40B4-BE49-F238E27FC236}">
                  <a16:creationId xmlns:a16="http://schemas.microsoft.com/office/drawing/2014/main" id="{11A14451-D313-4BF1-B171-3F146531305E}"/>
                </a:ext>
              </a:extLst>
            </p:cNvPr>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96;p34">
              <a:extLst>
                <a:ext uri="{FF2B5EF4-FFF2-40B4-BE49-F238E27FC236}">
                  <a16:creationId xmlns:a16="http://schemas.microsoft.com/office/drawing/2014/main" id="{4CFE8532-F80E-43B5-B402-4DCE32F7372F}"/>
                </a:ext>
              </a:extLst>
            </p:cNvPr>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97;p34">
              <a:extLst>
                <a:ext uri="{FF2B5EF4-FFF2-40B4-BE49-F238E27FC236}">
                  <a16:creationId xmlns:a16="http://schemas.microsoft.com/office/drawing/2014/main" id="{16772773-6B87-4F0E-8A79-A25FB53D4D08}"/>
                </a:ext>
              </a:extLst>
            </p:cNvPr>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1093;p34">
            <a:extLst>
              <a:ext uri="{FF2B5EF4-FFF2-40B4-BE49-F238E27FC236}">
                <a16:creationId xmlns:a16="http://schemas.microsoft.com/office/drawing/2014/main" id="{B2853FE3-979C-4C76-8591-2A8AC0451021}"/>
              </a:ext>
            </a:extLst>
          </p:cNvPr>
          <p:cNvGrpSpPr/>
          <p:nvPr/>
        </p:nvGrpSpPr>
        <p:grpSpPr>
          <a:xfrm>
            <a:off x="7457304" y="663919"/>
            <a:ext cx="378508" cy="372243"/>
            <a:chOff x="6334673" y="2759633"/>
            <a:chExt cx="378508" cy="378166"/>
          </a:xfrm>
        </p:grpSpPr>
        <p:sp>
          <p:nvSpPr>
            <p:cNvPr id="40" name="Google Shape;1094;p34">
              <a:extLst>
                <a:ext uri="{FF2B5EF4-FFF2-40B4-BE49-F238E27FC236}">
                  <a16:creationId xmlns:a16="http://schemas.microsoft.com/office/drawing/2014/main" id="{5D47535B-8836-4461-9014-44F0FC01ECD0}"/>
                </a:ext>
              </a:extLst>
            </p:cNvPr>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95;p34">
              <a:extLst>
                <a:ext uri="{FF2B5EF4-FFF2-40B4-BE49-F238E27FC236}">
                  <a16:creationId xmlns:a16="http://schemas.microsoft.com/office/drawing/2014/main" id="{7A1707E5-51B2-4B5E-A9C3-06E276B25BCB}"/>
                </a:ext>
              </a:extLst>
            </p:cNvPr>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96;p34">
              <a:extLst>
                <a:ext uri="{FF2B5EF4-FFF2-40B4-BE49-F238E27FC236}">
                  <a16:creationId xmlns:a16="http://schemas.microsoft.com/office/drawing/2014/main" id="{45C21B92-4653-471E-AC5B-C54C38FEABCA}"/>
                </a:ext>
              </a:extLst>
            </p:cNvPr>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97;p34">
              <a:extLst>
                <a:ext uri="{FF2B5EF4-FFF2-40B4-BE49-F238E27FC236}">
                  <a16:creationId xmlns:a16="http://schemas.microsoft.com/office/drawing/2014/main" id="{72A53AED-06C3-4488-A15D-354DCBDF98AA}"/>
                </a:ext>
              </a:extLst>
            </p:cNvPr>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TextBox 11">
            <a:extLst>
              <a:ext uri="{FF2B5EF4-FFF2-40B4-BE49-F238E27FC236}">
                <a16:creationId xmlns:a16="http://schemas.microsoft.com/office/drawing/2014/main" id="{8FC9A2C8-DF87-4D40-809F-116FFF8BC121}"/>
              </a:ext>
            </a:extLst>
          </p:cNvPr>
          <p:cNvSpPr txBox="1"/>
          <p:nvPr/>
        </p:nvSpPr>
        <p:spPr>
          <a:xfrm>
            <a:off x="6156245" y="1162289"/>
            <a:ext cx="2888522" cy="1815882"/>
          </a:xfrm>
          <a:prstGeom prst="rect">
            <a:avLst/>
          </a:prstGeom>
          <a:noFill/>
          <a:ln w="28575">
            <a:solidFill>
              <a:schemeClr val="tx1"/>
            </a:solidFill>
          </a:ln>
        </p:spPr>
        <p:txBody>
          <a:bodyPr wrap="square" rtlCol="0">
            <a:spAutoFit/>
          </a:bodyPr>
          <a:lstStyle/>
          <a:p>
            <a:pPr algn="ctr"/>
            <a:r>
              <a:rPr lang="en-US" b="1" dirty="0">
                <a:latin typeface="Candara" panose="020E0502030303020204" pitchFamily="34" charset="0"/>
              </a:rPr>
              <a:t>Poly-drug use is a fairly common phenomenon among</a:t>
            </a:r>
          </a:p>
          <a:p>
            <a:pPr algn="ctr"/>
            <a:r>
              <a:rPr lang="en-US" b="1" dirty="0">
                <a:latin typeface="Candara" panose="020E0502030303020204" pitchFamily="34" charset="0"/>
              </a:rPr>
              <a:t>drug users in Nigeria both in the general population and among high-risk drug users. Nearly all (95%) of drug users use more than one substance either concurrently or sequentially.</a:t>
            </a:r>
            <a:endParaRPr lang="en-GB" b="1" dirty="0">
              <a:latin typeface="Candara" panose="020E0502030303020204" pitchFamily="34" charset="0"/>
            </a:endParaRPr>
          </a:p>
        </p:txBody>
      </p:sp>
      <p:sp>
        <p:nvSpPr>
          <p:cNvPr id="63" name="TextBox 62">
            <a:extLst>
              <a:ext uri="{FF2B5EF4-FFF2-40B4-BE49-F238E27FC236}">
                <a16:creationId xmlns:a16="http://schemas.microsoft.com/office/drawing/2014/main" id="{BC51B452-4B78-465E-8B48-6E1613428D4A}"/>
              </a:ext>
            </a:extLst>
          </p:cNvPr>
          <p:cNvSpPr txBox="1"/>
          <p:nvPr/>
        </p:nvSpPr>
        <p:spPr>
          <a:xfrm>
            <a:off x="3171610" y="1377733"/>
            <a:ext cx="2783516" cy="1384995"/>
          </a:xfrm>
          <a:prstGeom prst="rect">
            <a:avLst/>
          </a:prstGeom>
          <a:noFill/>
          <a:ln w="28575">
            <a:solidFill>
              <a:schemeClr val="tx1"/>
            </a:solidFill>
          </a:ln>
        </p:spPr>
        <p:txBody>
          <a:bodyPr wrap="square" rtlCol="0">
            <a:spAutoFit/>
          </a:bodyPr>
          <a:lstStyle/>
          <a:p>
            <a:pPr algn="ctr"/>
            <a:r>
              <a:rPr lang="en-US" b="1" dirty="0">
                <a:latin typeface="Candara" panose="020E0502030303020204" pitchFamily="34" charset="0"/>
              </a:rPr>
              <a:t>The top 5 states with a high usage of drug and substance include; Lagos, Kano, Oyo, Rivers, and Bauchi respectively. Also, the South west records the highest number of drug Users.</a:t>
            </a:r>
          </a:p>
        </p:txBody>
      </p:sp>
      <p:grpSp>
        <p:nvGrpSpPr>
          <p:cNvPr id="65" name="Google Shape;1093;p34">
            <a:extLst>
              <a:ext uri="{FF2B5EF4-FFF2-40B4-BE49-F238E27FC236}">
                <a16:creationId xmlns:a16="http://schemas.microsoft.com/office/drawing/2014/main" id="{2A545737-586A-4551-8ABD-72694753D045}"/>
              </a:ext>
            </a:extLst>
          </p:cNvPr>
          <p:cNvGrpSpPr/>
          <p:nvPr/>
        </p:nvGrpSpPr>
        <p:grpSpPr>
          <a:xfrm>
            <a:off x="4440613" y="2925835"/>
            <a:ext cx="378508" cy="378166"/>
            <a:chOff x="6334673" y="2759633"/>
            <a:chExt cx="378508" cy="378166"/>
          </a:xfrm>
        </p:grpSpPr>
        <p:sp>
          <p:nvSpPr>
            <p:cNvPr id="66" name="Google Shape;1094;p34">
              <a:extLst>
                <a:ext uri="{FF2B5EF4-FFF2-40B4-BE49-F238E27FC236}">
                  <a16:creationId xmlns:a16="http://schemas.microsoft.com/office/drawing/2014/main" id="{33716CF4-B81A-4D70-82DC-BCE87FFC5567}"/>
                </a:ext>
              </a:extLst>
            </p:cNvPr>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95;p34">
              <a:extLst>
                <a:ext uri="{FF2B5EF4-FFF2-40B4-BE49-F238E27FC236}">
                  <a16:creationId xmlns:a16="http://schemas.microsoft.com/office/drawing/2014/main" id="{24D7DA58-1CC9-4381-9BB8-85FE5EE6755E}"/>
                </a:ext>
              </a:extLst>
            </p:cNvPr>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96;p34">
              <a:extLst>
                <a:ext uri="{FF2B5EF4-FFF2-40B4-BE49-F238E27FC236}">
                  <a16:creationId xmlns:a16="http://schemas.microsoft.com/office/drawing/2014/main" id="{4E71916A-933E-4B63-81CB-F3E2B4552B8E}"/>
                </a:ext>
              </a:extLst>
            </p:cNvPr>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97;p34">
              <a:extLst>
                <a:ext uri="{FF2B5EF4-FFF2-40B4-BE49-F238E27FC236}">
                  <a16:creationId xmlns:a16="http://schemas.microsoft.com/office/drawing/2014/main" id="{0AE84376-AFF1-4A36-816F-F10DED0FC67D}"/>
                </a:ext>
              </a:extLst>
            </p:cNvPr>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TextBox 69">
            <a:extLst>
              <a:ext uri="{FF2B5EF4-FFF2-40B4-BE49-F238E27FC236}">
                <a16:creationId xmlns:a16="http://schemas.microsoft.com/office/drawing/2014/main" id="{5875A808-6AD1-411F-A60D-5FAE0CF6FBEA}"/>
              </a:ext>
            </a:extLst>
          </p:cNvPr>
          <p:cNvSpPr txBox="1"/>
          <p:nvPr/>
        </p:nvSpPr>
        <p:spPr>
          <a:xfrm>
            <a:off x="3185698" y="3481869"/>
            <a:ext cx="2783516" cy="1384995"/>
          </a:xfrm>
          <a:prstGeom prst="rect">
            <a:avLst/>
          </a:prstGeom>
          <a:noFill/>
          <a:ln w="28575">
            <a:solidFill>
              <a:schemeClr val="tx1"/>
            </a:solidFill>
          </a:ln>
        </p:spPr>
        <p:txBody>
          <a:bodyPr wrap="square" rtlCol="0">
            <a:spAutoFit/>
          </a:bodyPr>
          <a:lstStyle/>
          <a:p>
            <a:pPr algn="ctr"/>
            <a:r>
              <a:rPr lang="en-US" b="1" dirty="0">
                <a:latin typeface="Candara" panose="020E0502030303020204" pitchFamily="34" charset="0"/>
              </a:rPr>
              <a:t>There is a heightened vulnerability among High-Risk Drug Users (HRDU) and People Who Inject Drugs (PWID) to infections such as HIV, Hepatitis B, Hepatitis C, and tuberculosis.</a:t>
            </a:r>
          </a:p>
        </p:txBody>
      </p:sp>
      <p:grpSp>
        <p:nvGrpSpPr>
          <p:cNvPr id="71" name="Google Shape;1093;p34">
            <a:extLst>
              <a:ext uri="{FF2B5EF4-FFF2-40B4-BE49-F238E27FC236}">
                <a16:creationId xmlns:a16="http://schemas.microsoft.com/office/drawing/2014/main" id="{251DE41B-355C-43A4-A0FB-02587BFD36CA}"/>
              </a:ext>
            </a:extLst>
          </p:cNvPr>
          <p:cNvGrpSpPr/>
          <p:nvPr/>
        </p:nvGrpSpPr>
        <p:grpSpPr>
          <a:xfrm>
            <a:off x="7411629" y="3273683"/>
            <a:ext cx="378508" cy="378166"/>
            <a:chOff x="6334673" y="2759633"/>
            <a:chExt cx="378508" cy="378166"/>
          </a:xfrm>
        </p:grpSpPr>
        <p:sp>
          <p:nvSpPr>
            <p:cNvPr id="72" name="Google Shape;1094;p34">
              <a:extLst>
                <a:ext uri="{FF2B5EF4-FFF2-40B4-BE49-F238E27FC236}">
                  <a16:creationId xmlns:a16="http://schemas.microsoft.com/office/drawing/2014/main" id="{D6D41EDC-6D15-438E-9F07-DD72A7AC1179}"/>
                </a:ext>
              </a:extLst>
            </p:cNvPr>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95;p34">
              <a:extLst>
                <a:ext uri="{FF2B5EF4-FFF2-40B4-BE49-F238E27FC236}">
                  <a16:creationId xmlns:a16="http://schemas.microsoft.com/office/drawing/2014/main" id="{7A16D634-ACB0-43F9-A2FB-220091CB6667}"/>
                </a:ext>
              </a:extLst>
            </p:cNvPr>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96;p34">
              <a:extLst>
                <a:ext uri="{FF2B5EF4-FFF2-40B4-BE49-F238E27FC236}">
                  <a16:creationId xmlns:a16="http://schemas.microsoft.com/office/drawing/2014/main" id="{F9586922-C6FE-428A-9039-9664C6F69A1D}"/>
                </a:ext>
              </a:extLst>
            </p:cNvPr>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97;p34">
              <a:extLst>
                <a:ext uri="{FF2B5EF4-FFF2-40B4-BE49-F238E27FC236}">
                  <a16:creationId xmlns:a16="http://schemas.microsoft.com/office/drawing/2014/main" id="{B2CCCE2F-787F-4C19-8AD6-05B84822D1DB}"/>
                </a:ext>
              </a:extLst>
            </p:cNvPr>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TextBox 75">
            <a:extLst>
              <a:ext uri="{FF2B5EF4-FFF2-40B4-BE49-F238E27FC236}">
                <a16:creationId xmlns:a16="http://schemas.microsoft.com/office/drawing/2014/main" id="{4F3322C7-1C46-4DFE-A87C-AE0B8217CD89}"/>
              </a:ext>
            </a:extLst>
          </p:cNvPr>
          <p:cNvSpPr txBox="1"/>
          <p:nvPr/>
        </p:nvSpPr>
        <p:spPr>
          <a:xfrm>
            <a:off x="6208768" y="3805034"/>
            <a:ext cx="2783516" cy="738664"/>
          </a:xfrm>
          <a:prstGeom prst="rect">
            <a:avLst/>
          </a:prstGeom>
          <a:noFill/>
          <a:ln w="28575">
            <a:solidFill>
              <a:schemeClr val="tx1"/>
            </a:solidFill>
          </a:ln>
        </p:spPr>
        <p:txBody>
          <a:bodyPr wrap="square" rtlCol="0">
            <a:spAutoFit/>
          </a:bodyPr>
          <a:lstStyle/>
          <a:p>
            <a:pPr algn="ctr"/>
            <a:r>
              <a:rPr lang="en-US" b="1" dirty="0">
                <a:latin typeface="Candara" panose="020E0502030303020204" pitchFamily="34" charset="0"/>
              </a:rPr>
              <a:t>Cannabis ranks highest among the Drugs and Substance abused in Nigeria.</a:t>
            </a:r>
          </a:p>
        </p:txBody>
      </p:sp>
      <p:grpSp>
        <p:nvGrpSpPr>
          <p:cNvPr id="77" name="Google Shape;1093;p34">
            <a:extLst>
              <a:ext uri="{FF2B5EF4-FFF2-40B4-BE49-F238E27FC236}">
                <a16:creationId xmlns:a16="http://schemas.microsoft.com/office/drawing/2014/main" id="{9EE870FA-0E8B-4D03-9028-A1AEA5E0E275}"/>
              </a:ext>
            </a:extLst>
          </p:cNvPr>
          <p:cNvGrpSpPr/>
          <p:nvPr/>
        </p:nvGrpSpPr>
        <p:grpSpPr>
          <a:xfrm>
            <a:off x="1265016" y="509449"/>
            <a:ext cx="378508" cy="378166"/>
            <a:chOff x="6334673" y="2759633"/>
            <a:chExt cx="378508" cy="378166"/>
          </a:xfrm>
        </p:grpSpPr>
        <p:sp>
          <p:nvSpPr>
            <p:cNvPr id="78" name="Google Shape;1094;p34">
              <a:extLst>
                <a:ext uri="{FF2B5EF4-FFF2-40B4-BE49-F238E27FC236}">
                  <a16:creationId xmlns:a16="http://schemas.microsoft.com/office/drawing/2014/main" id="{B43AC9DA-6091-495D-A5EA-28D62020B9A4}"/>
                </a:ext>
              </a:extLst>
            </p:cNvPr>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95;p34">
              <a:extLst>
                <a:ext uri="{FF2B5EF4-FFF2-40B4-BE49-F238E27FC236}">
                  <a16:creationId xmlns:a16="http://schemas.microsoft.com/office/drawing/2014/main" id="{05A4AC81-A302-4CB1-A71F-3F9975A59082}"/>
                </a:ext>
              </a:extLst>
            </p:cNvPr>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96;p34">
              <a:extLst>
                <a:ext uri="{FF2B5EF4-FFF2-40B4-BE49-F238E27FC236}">
                  <a16:creationId xmlns:a16="http://schemas.microsoft.com/office/drawing/2014/main" id="{861B7230-A476-44FD-940F-A7008C52A1D3}"/>
                </a:ext>
              </a:extLst>
            </p:cNvPr>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1097;p34">
              <a:extLst>
                <a:ext uri="{FF2B5EF4-FFF2-40B4-BE49-F238E27FC236}">
                  <a16:creationId xmlns:a16="http://schemas.microsoft.com/office/drawing/2014/main" id="{88BCD1C3-D17D-4837-B302-CC3A98354433}"/>
                </a:ext>
              </a:extLst>
            </p:cNvPr>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TextBox 81">
            <a:extLst>
              <a:ext uri="{FF2B5EF4-FFF2-40B4-BE49-F238E27FC236}">
                <a16:creationId xmlns:a16="http://schemas.microsoft.com/office/drawing/2014/main" id="{20F56EB4-9B00-4ADB-937B-C8B02E4D4E18}"/>
              </a:ext>
            </a:extLst>
          </p:cNvPr>
          <p:cNvSpPr txBox="1"/>
          <p:nvPr/>
        </p:nvSpPr>
        <p:spPr>
          <a:xfrm>
            <a:off x="85192" y="1009399"/>
            <a:ext cx="2888522" cy="1600438"/>
          </a:xfrm>
          <a:prstGeom prst="rect">
            <a:avLst/>
          </a:prstGeom>
          <a:noFill/>
          <a:ln w="28575">
            <a:solidFill>
              <a:schemeClr val="tx1"/>
            </a:solidFill>
          </a:ln>
        </p:spPr>
        <p:txBody>
          <a:bodyPr wrap="square" rtlCol="0">
            <a:spAutoFit/>
          </a:bodyPr>
          <a:lstStyle/>
          <a:p>
            <a:pPr marL="285750" indent="-285750">
              <a:buFont typeface="Arial" panose="020B0604020202020204" pitchFamily="34" charset="0"/>
              <a:buChar char="•"/>
            </a:pPr>
            <a:r>
              <a:rPr lang="en-US" b="1" dirty="0">
                <a:latin typeface="Candara" panose="020E0502030303020204" pitchFamily="34" charset="0"/>
              </a:rPr>
              <a:t>14.91 million Nigerians aged 15–64 are actively abusing drugs</a:t>
            </a:r>
          </a:p>
          <a:p>
            <a:pPr marL="285750" indent="-285750">
              <a:buFont typeface="Arial" panose="020B0604020202020204" pitchFamily="34" charset="0"/>
              <a:buChar char="•"/>
            </a:pPr>
            <a:r>
              <a:rPr lang="en-US" b="1" dirty="0">
                <a:latin typeface="Candara" panose="020E0502030303020204" pitchFamily="34" charset="0"/>
              </a:rPr>
              <a:t>Youths aged 25–34 are the largest user group.</a:t>
            </a:r>
          </a:p>
          <a:p>
            <a:pPr marL="285750" indent="-285750">
              <a:buFont typeface="Arial" panose="020B0604020202020204" pitchFamily="34" charset="0"/>
              <a:buChar char="•"/>
            </a:pPr>
            <a:r>
              <a:rPr lang="en-US" b="1" dirty="0">
                <a:latin typeface="Candara" panose="020E0502030303020204" pitchFamily="34" charset="0"/>
              </a:rPr>
              <a:t>Male usage dominates (73.8%), Females represent a significant minority (26.18%).</a:t>
            </a:r>
          </a:p>
        </p:txBody>
      </p:sp>
      <p:grpSp>
        <p:nvGrpSpPr>
          <p:cNvPr id="84" name="Group 83">
            <a:extLst>
              <a:ext uri="{FF2B5EF4-FFF2-40B4-BE49-F238E27FC236}">
                <a16:creationId xmlns:a16="http://schemas.microsoft.com/office/drawing/2014/main" id="{7FF711C0-ADF6-4FF3-A502-A6BA455ACCB7}"/>
              </a:ext>
            </a:extLst>
          </p:cNvPr>
          <p:cNvGrpSpPr/>
          <p:nvPr/>
        </p:nvGrpSpPr>
        <p:grpSpPr>
          <a:xfrm>
            <a:off x="107576" y="2752858"/>
            <a:ext cx="2888522" cy="1905820"/>
            <a:chOff x="6153022" y="470314"/>
            <a:chExt cx="2888522" cy="1905820"/>
          </a:xfrm>
        </p:grpSpPr>
        <p:grpSp>
          <p:nvGrpSpPr>
            <p:cNvPr id="85" name="Google Shape;1093;p34">
              <a:extLst>
                <a:ext uri="{FF2B5EF4-FFF2-40B4-BE49-F238E27FC236}">
                  <a16:creationId xmlns:a16="http://schemas.microsoft.com/office/drawing/2014/main" id="{E6BBDF6E-1C35-4E67-84AF-245061AFE181}"/>
                </a:ext>
              </a:extLst>
            </p:cNvPr>
            <p:cNvGrpSpPr/>
            <p:nvPr/>
          </p:nvGrpSpPr>
          <p:grpSpPr>
            <a:xfrm>
              <a:off x="7313356" y="470314"/>
              <a:ext cx="378508" cy="378166"/>
              <a:chOff x="6334673" y="2759633"/>
              <a:chExt cx="378508" cy="378166"/>
            </a:xfrm>
          </p:grpSpPr>
          <p:sp>
            <p:nvSpPr>
              <p:cNvPr id="87" name="Google Shape;1094;p34">
                <a:extLst>
                  <a:ext uri="{FF2B5EF4-FFF2-40B4-BE49-F238E27FC236}">
                    <a16:creationId xmlns:a16="http://schemas.microsoft.com/office/drawing/2014/main" id="{E4B38FBD-3325-40D1-BF06-A72FC75A46AC}"/>
                  </a:ext>
                </a:extLst>
              </p:cNvPr>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95;p34">
                <a:extLst>
                  <a:ext uri="{FF2B5EF4-FFF2-40B4-BE49-F238E27FC236}">
                    <a16:creationId xmlns:a16="http://schemas.microsoft.com/office/drawing/2014/main" id="{150F1FCD-5C37-434F-BD32-71D507DC5A4E}"/>
                  </a:ext>
                </a:extLst>
              </p:cNvPr>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96;p34">
                <a:extLst>
                  <a:ext uri="{FF2B5EF4-FFF2-40B4-BE49-F238E27FC236}">
                    <a16:creationId xmlns:a16="http://schemas.microsoft.com/office/drawing/2014/main" id="{85212E56-4C00-40F8-8EC7-39C59568AD54}"/>
                  </a:ext>
                </a:extLst>
              </p:cNvPr>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97;p34">
                <a:extLst>
                  <a:ext uri="{FF2B5EF4-FFF2-40B4-BE49-F238E27FC236}">
                    <a16:creationId xmlns:a16="http://schemas.microsoft.com/office/drawing/2014/main" id="{40ABE308-94CD-43E1-9DD3-22475E4F5C31}"/>
                  </a:ext>
                </a:extLst>
              </p:cNvPr>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TextBox 85">
              <a:extLst>
                <a:ext uri="{FF2B5EF4-FFF2-40B4-BE49-F238E27FC236}">
                  <a16:creationId xmlns:a16="http://schemas.microsoft.com/office/drawing/2014/main" id="{327D4306-037D-4A5C-BD28-AB56577B3939}"/>
                </a:ext>
              </a:extLst>
            </p:cNvPr>
            <p:cNvSpPr txBox="1"/>
            <p:nvPr/>
          </p:nvSpPr>
          <p:spPr>
            <a:xfrm>
              <a:off x="6153022" y="991139"/>
              <a:ext cx="2888522" cy="1384995"/>
            </a:xfrm>
            <a:prstGeom prst="rect">
              <a:avLst/>
            </a:prstGeom>
            <a:noFill/>
            <a:ln w="28575">
              <a:solidFill>
                <a:schemeClr val="tx1"/>
              </a:solidFill>
            </a:ln>
          </p:spPr>
          <p:txBody>
            <a:bodyPr wrap="square" rtlCol="0">
              <a:spAutoFit/>
            </a:bodyPr>
            <a:lstStyle/>
            <a:p>
              <a:pPr algn="ctr"/>
              <a:r>
                <a:rPr lang="en-US" b="1" dirty="0">
                  <a:latin typeface="Candara" panose="020E0502030303020204" pitchFamily="34" charset="0"/>
                </a:rPr>
                <a:t>There is a significant increase in the number of drug related crime in data available for 2022, which may suggest a corresponding increase in drug and substance use as seen in 2018 survey.</a:t>
              </a:r>
              <a:endParaRPr lang="en-GB" b="1" dirty="0">
                <a:latin typeface="Candara" panose="020E0502030303020204" pitchFamily="34" charset="0"/>
              </a:endParaRPr>
            </a:p>
          </p:txBody>
        </p:sp>
      </p:grpSp>
    </p:spTree>
  </p:cSld>
  <p:clrMapOvr>
    <a:masterClrMapping/>
  </p:clrMapOvr>
</p:sld>
</file>

<file path=ppt/theme/theme1.xml><?xml version="1.0" encoding="utf-8"?>
<a:theme xmlns:a="http://schemas.openxmlformats.org/drawingml/2006/main" name="Substance Abuse Prevention - 4th Grade by Slidesgo">
  <a:themeElements>
    <a:clrScheme name="Simple Light">
      <a:dk1>
        <a:srgbClr val="1D2658"/>
      </a:dk1>
      <a:lt1>
        <a:srgbClr val="CAF1F8"/>
      </a:lt1>
      <a:dk2>
        <a:srgbClr val="FFFFFF"/>
      </a:dk2>
      <a:lt2>
        <a:srgbClr val="E65C43"/>
      </a:lt2>
      <a:accent1>
        <a:srgbClr val="7BC7D4"/>
      </a:accent1>
      <a:accent2>
        <a:srgbClr val="4CA0B6"/>
      </a:accent2>
      <a:accent3>
        <a:srgbClr val="303881"/>
      </a:accent3>
      <a:accent4>
        <a:srgbClr val="8F7FF2"/>
      </a:accent4>
      <a:accent5>
        <a:srgbClr val="B09BFF"/>
      </a:accent5>
      <a:accent6>
        <a:srgbClr val="CBC2FC"/>
      </a:accent6>
      <a:hlink>
        <a:srgbClr val="1D26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1568</TotalTime>
  <Words>1275</Words>
  <Application>Microsoft Office PowerPoint</Application>
  <PresentationFormat>On-screen Show (16:9)</PresentationFormat>
  <Paragraphs>95</Paragraphs>
  <Slides>11</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Kanit SemiBold</vt:lpstr>
      <vt:lpstr>Arial</vt:lpstr>
      <vt:lpstr>Bahnschrift SemiBold</vt:lpstr>
      <vt:lpstr>Kanit</vt:lpstr>
      <vt:lpstr>Cascadia Code SemiBold</vt:lpstr>
      <vt:lpstr>Candara</vt:lpstr>
      <vt:lpstr>Calibri</vt:lpstr>
      <vt:lpstr>Archivo</vt:lpstr>
      <vt:lpstr>Substance Abuse Prevention - 4th Grade by Slidesgo</vt:lpstr>
      <vt:lpstr>Drug and Substance Abuse in Nigeria</vt:lpstr>
      <vt:lpstr>PowerPoint Presentation</vt:lpstr>
      <vt:lpstr>PowerPoint Presentation</vt:lpstr>
      <vt:lpstr>Objectives</vt:lpstr>
      <vt:lpstr>PowerPoint Presentation</vt:lpstr>
      <vt:lpstr>Drug and Substance Categories</vt:lpstr>
      <vt:lpstr>Drug and Substance Types</vt:lpstr>
      <vt:lpstr>PowerPoint Presentation</vt:lpstr>
      <vt:lpstr>Key Insights</vt:lpstr>
      <vt:lpstr>Recommendations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Drug and Substance Use in Nigeria</dc:title>
  <dc:creator>RHIFDAT</dc:creator>
  <cp:lastModifiedBy>Emmanuel Adewuyi Ojo</cp:lastModifiedBy>
  <cp:revision>47</cp:revision>
  <dcterms:modified xsi:type="dcterms:W3CDTF">2025-06-20T14:31:42Z</dcterms:modified>
</cp:coreProperties>
</file>